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5"/>
  </p:notesMasterIdLst>
  <p:sldIdLst>
    <p:sldId id="256" r:id="rId2"/>
    <p:sldId id="269" r:id="rId3"/>
    <p:sldId id="267" r:id="rId4"/>
    <p:sldId id="257" r:id="rId5"/>
    <p:sldId id="259" r:id="rId6"/>
    <p:sldId id="260" r:id="rId7"/>
    <p:sldId id="261" r:id="rId8"/>
    <p:sldId id="263" r:id="rId9"/>
    <p:sldId id="264" r:id="rId10"/>
    <p:sldId id="270" r:id="rId11"/>
    <p:sldId id="265" r:id="rId12"/>
    <p:sldId id="301" r:id="rId13"/>
    <p:sldId id="318" r:id="rId14"/>
    <p:sldId id="319" r:id="rId15"/>
    <p:sldId id="320" r:id="rId16"/>
    <p:sldId id="321" r:id="rId17"/>
    <p:sldId id="322" r:id="rId18"/>
    <p:sldId id="323" r:id="rId19"/>
    <p:sldId id="317" r:id="rId20"/>
    <p:sldId id="329" r:id="rId21"/>
    <p:sldId id="275" r:id="rId22"/>
    <p:sldId id="292" r:id="rId23"/>
    <p:sldId id="279" r:id="rId24"/>
    <p:sldId id="287" r:id="rId25"/>
    <p:sldId id="278" r:id="rId26"/>
    <p:sldId id="339" r:id="rId27"/>
    <p:sldId id="338" r:id="rId28"/>
    <p:sldId id="300" r:id="rId29"/>
    <p:sldId id="288" r:id="rId30"/>
    <p:sldId id="289" r:id="rId31"/>
    <p:sldId id="290" r:id="rId32"/>
    <p:sldId id="291" r:id="rId33"/>
    <p:sldId id="277" r:id="rId34"/>
    <p:sldId id="296" r:id="rId35"/>
    <p:sldId id="340" r:id="rId36"/>
    <p:sldId id="293" r:id="rId37"/>
    <p:sldId id="294" r:id="rId38"/>
    <p:sldId id="304" r:id="rId39"/>
    <p:sldId id="305" r:id="rId40"/>
    <p:sldId id="295" r:id="rId41"/>
    <p:sldId id="307" r:id="rId42"/>
    <p:sldId id="298" r:id="rId43"/>
    <p:sldId id="299" r:id="rId44"/>
    <p:sldId id="341" r:id="rId45"/>
    <p:sldId id="308" r:id="rId46"/>
    <p:sldId id="309" r:id="rId47"/>
    <p:sldId id="297" r:id="rId48"/>
    <p:sldId id="306" r:id="rId49"/>
    <p:sldId id="311" r:id="rId50"/>
    <p:sldId id="312" r:id="rId51"/>
    <p:sldId id="313" r:id="rId52"/>
    <p:sldId id="314" r:id="rId53"/>
    <p:sldId id="315" r:id="rId54"/>
    <p:sldId id="325" r:id="rId55"/>
    <p:sldId id="326" r:id="rId56"/>
    <p:sldId id="327" r:id="rId57"/>
    <p:sldId id="328" r:id="rId58"/>
    <p:sldId id="335" r:id="rId59"/>
    <p:sldId id="333" r:id="rId60"/>
    <p:sldId id="332" r:id="rId61"/>
    <p:sldId id="331" r:id="rId62"/>
    <p:sldId id="316" r:id="rId63"/>
    <p:sldId id="324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FB388CF-C25F-4A79-90D2-26D62C06A3B1}">
          <p14:sldIdLst>
            <p14:sldId id="256"/>
            <p14:sldId id="269"/>
            <p14:sldId id="267"/>
          </p14:sldIdLst>
        </p14:section>
        <p14:section name="Graph Basics" id="{FA16D13E-7D9B-44F7-BC0B-7EBB4C2D41FB}">
          <p14:sldIdLst>
            <p14:sldId id="257"/>
            <p14:sldId id="259"/>
            <p14:sldId id="260"/>
            <p14:sldId id="261"/>
            <p14:sldId id="263"/>
            <p14:sldId id="264"/>
            <p14:sldId id="270"/>
            <p14:sldId id="265"/>
            <p14:sldId id="301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Building Graphs" id="{9B690F4A-FA7B-41CA-B2CF-E627B136CD10}">
          <p14:sldIdLst>
            <p14:sldId id="317"/>
            <p14:sldId id="329"/>
            <p14:sldId id="275"/>
            <p14:sldId id="292"/>
            <p14:sldId id="279"/>
            <p14:sldId id="287"/>
            <p14:sldId id="278"/>
            <p14:sldId id="339"/>
            <p14:sldId id="338"/>
            <p14:sldId id="300"/>
            <p14:sldId id="288"/>
            <p14:sldId id="289"/>
            <p14:sldId id="290"/>
            <p14:sldId id="291"/>
            <p14:sldId id="277"/>
            <p14:sldId id="296"/>
            <p14:sldId id="340"/>
            <p14:sldId id="293"/>
            <p14:sldId id="294"/>
            <p14:sldId id="304"/>
            <p14:sldId id="305"/>
            <p14:sldId id="295"/>
            <p14:sldId id="307"/>
            <p14:sldId id="298"/>
            <p14:sldId id="299"/>
            <p14:sldId id="341"/>
            <p14:sldId id="308"/>
            <p14:sldId id="309"/>
            <p14:sldId id="297"/>
          </p14:sldIdLst>
        </p14:section>
        <p14:section name="Take it to Nashville!" id="{E3949636-BBA5-4E17-B48C-29502D5E2299}">
          <p14:sldIdLst>
            <p14:sldId id="306"/>
            <p14:sldId id="311"/>
            <p14:sldId id="312"/>
            <p14:sldId id="313"/>
            <p14:sldId id="314"/>
            <p14:sldId id="315"/>
            <p14:sldId id="325"/>
            <p14:sldId id="326"/>
            <p14:sldId id="327"/>
            <p14:sldId id="328"/>
            <p14:sldId id="335"/>
            <p14:sldId id="333"/>
            <p14:sldId id="332"/>
            <p14:sldId id="331"/>
            <p14:sldId id="316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72400" autoAdjust="0"/>
  </p:normalViewPr>
  <p:slideViewPr>
    <p:cSldViewPr snapToGrid="0">
      <p:cViewPr varScale="1">
        <p:scale>
          <a:sx n="46" d="100"/>
          <a:sy n="46" d="100"/>
        </p:scale>
        <p:origin x="137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ABA1A7DE-3582-4940-9941-28C181BDA596}"/>
    <pc:docChg chg="undo redo custSel addSld delSld modSld sldOrd delSection modSection">
      <pc:chgData name="Stephen Bailey" userId="9dc54027cd54aeb5" providerId="LiveId" clId="{ABA1A7DE-3582-4940-9941-28C181BDA596}" dt="2017-11-17T11:28:28.312" v="8032" actId="20577"/>
      <pc:docMkLst>
        <pc:docMk/>
      </pc:docMkLst>
      <pc:sldChg chg="modSp ord modNotesTx">
        <pc:chgData name="Stephen Bailey" userId="9dc54027cd54aeb5" providerId="LiveId" clId="{ABA1A7DE-3582-4940-9941-28C181BDA596}" dt="2017-11-17T11:28:28.312" v="8032" actId="20577"/>
        <pc:sldMkLst>
          <pc:docMk/>
          <pc:sldMk cId="3628896062" sldId="256"/>
        </pc:sldMkLst>
        <pc:spChg chg="mod">
          <ac:chgData name="Stephen Bailey" userId="9dc54027cd54aeb5" providerId="LiveId" clId="{ABA1A7DE-3582-4940-9941-28C181BDA596}" dt="2017-11-17T11:28:28.312" v="8032" actId="20577"/>
          <ac:spMkLst>
            <pc:docMk/>
            <pc:sldMk cId="3628896062" sldId="256"/>
            <ac:spMk id="3" creationId="{8813395E-23E7-41D7-A4F9-27DF2BE7F4BA}"/>
          </ac:spMkLst>
        </pc:spChg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3628896062" sldId="256"/>
            <ac:spMk id="5" creationId="{63720470-8EF1-4CC3-8FD6-8006C105F6F1}"/>
          </ac:spMkLst>
        </pc:spChg>
      </pc:sldChg>
      <pc:sldChg chg="addSp modSp ord">
        <pc:chgData name="Stephen Bailey" userId="9dc54027cd54aeb5" providerId="LiveId" clId="{ABA1A7DE-3582-4940-9941-28C181BDA596}" dt="2017-11-16T01:52:08.315" v="3436" actId="18131"/>
        <pc:sldMkLst>
          <pc:docMk/>
          <pc:sldMk cId="2470091500" sldId="257"/>
        </pc:sldMkLst>
        <pc:spChg chg="add mod">
          <ac:chgData name="Stephen Bailey" userId="9dc54027cd54aeb5" providerId="LiveId" clId="{ABA1A7DE-3582-4940-9941-28C181BDA596}" dt="2017-11-08T12:26:12.206" v="61" actId="403"/>
          <ac:spMkLst>
            <pc:docMk/>
            <pc:sldMk cId="2470091500" sldId="257"/>
            <ac:spMk id="14" creationId="{5301D1DE-D8E5-4318-82DA-7E21C4769FD2}"/>
          </ac:spMkLst>
        </pc:spChg>
        <pc:picChg chg="mod modCrop">
          <ac:chgData name="Stephen Bailey" userId="9dc54027cd54aeb5" providerId="LiveId" clId="{ABA1A7DE-3582-4940-9941-28C181BDA596}" dt="2017-11-16T01:52:08.315" v="3436" actId="18131"/>
          <ac:picMkLst>
            <pc:docMk/>
            <pc:sldMk cId="2470091500" sldId="257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648958489" sldId="258"/>
        </pc:sldMkLst>
      </pc:sldChg>
      <pc:sldChg chg="modSp ord">
        <pc:chgData name="Stephen Bailey" userId="9dc54027cd54aeb5" providerId="LiveId" clId="{ABA1A7DE-3582-4940-9941-28C181BDA596}" dt="2017-11-16T01:52:26.949" v="3439" actId="18131"/>
        <pc:sldMkLst>
          <pc:docMk/>
          <pc:sldMk cId="866498174" sldId="259"/>
        </pc:sldMkLst>
        <pc:picChg chg="mod modCrop">
          <ac:chgData name="Stephen Bailey" userId="9dc54027cd54aeb5" providerId="LiveId" clId="{ABA1A7DE-3582-4940-9941-28C181BDA596}" dt="2017-11-16T01:52:26.949" v="3439" actId="18131"/>
          <ac:picMkLst>
            <pc:docMk/>
            <pc:sldMk cId="866498174" sldId="259"/>
            <ac:picMk id="5" creationId="{4B3327B3-842C-49C9-8D66-D395B723B813}"/>
          </ac:picMkLst>
        </pc:picChg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2445977627" sldId="260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157416959" sldId="261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4056309410" sldId="263"/>
        </pc:sldMkLst>
      </pc:sldChg>
      <pc:sldChg chg="ord">
        <pc:chgData name="Stephen Bailey" userId="9dc54027cd54aeb5" providerId="LiveId" clId="{ABA1A7DE-3582-4940-9941-28C181BDA596}" dt="2017-11-14T18:44:27.130" v="1744" actId="1076"/>
        <pc:sldMkLst>
          <pc:docMk/>
          <pc:sldMk cId="1892401678" sldId="264"/>
        </pc:sldMkLst>
      </pc:sldChg>
      <pc:sldChg chg="modSp modAnim">
        <pc:chgData name="Stephen Bailey" userId="9dc54027cd54aeb5" providerId="LiveId" clId="{ABA1A7DE-3582-4940-9941-28C181BDA596}" dt="2017-11-10T01:44:22.605" v="1038" actId="20577"/>
        <pc:sldMkLst>
          <pc:docMk/>
          <pc:sldMk cId="3689726078" sldId="265"/>
        </pc:sldMkLst>
        <pc:picChg chg="mod">
          <ac:chgData name="Stephen Bailey" userId="9dc54027cd54aeb5" providerId="LiveId" clId="{ABA1A7DE-3582-4940-9941-28C181BDA596}" dt="2017-11-08T12:24:48.532" v="3" actId="1440"/>
          <ac:picMkLst>
            <pc:docMk/>
            <pc:sldMk cId="3689726078" sldId="265"/>
            <ac:picMk id="16" creationId="{424F7E7D-E4F0-4F8B-B368-A9618420494A}"/>
          </ac:picMkLst>
        </pc:picChg>
        <pc:picChg chg="mod ord">
          <ac:chgData name="Stephen Bailey" userId="9dc54027cd54aeb5" providerId="LiveId" clId="{ABA1A7DE-3582-4940-9941-28C181BDA596}" dt="2017-11-08T12:25:11.889" v="10" actId="1076"/>
          <ac:picMkLst>
            <pc:docMk/>
            <pc:sldMk cId="3689726078" sldId="265"/>
            <ac:picMk id="1028" creationId="{4B32609A-6E34-40F5-A767-EAF101A84DE5}"/>
          </ac:picMkLst>
        </pc:picChg>
        <pc:picChg chg="mod">
          <ac:chgData name="Stephen Bailey" userId="9dc54027cd54aeb5" providerId="LiveId" clId="{ABA1A7DE-3582-4940-9941-28C181BDA596}" dt="2017-11-10T01:44:12.725" v="1035" actId="1076"/>
          <ac:picMkLst>
            <pc:docMk/>
            <pc:sldMk cId="3689726078" sldId="265"/>
            <ac:picMk id="1030" creationId="{13103E8B-6F0F-4E78-B8CB-2710454C77A8}"/>
          </ac:picMkLst>
        </pc:picChg>
      </pc:sldChg>
      <pc:sldChg chg="add ord">
        <pc:chgData name="Stephen Bailey" userId="9dc54027cd54aeb5" providerId="LiveId" clId="{ABA1A7DE-3582-4940-9941-28C181BDA596}" dt="2017-11-14T18:44:27.130" v="1744" actId="1076"/>
        <pc:sldMkLst>
          <pc:docMk/>
          <pc:sldMk cId="2807831028" sldId="266"/>
        </pc:sldMkLst>
      </pc:sldChg>
      <pc:sldChg chg="addSp delSp modSp add mod ord setBg delDesignElem">
        <pc:chgData name="Stephen Bailey" userId="9dc54027cd54aeb5" providerId="LiveId" clId="{ABA1A7DE-3582-4940-9941-28C181BDA596}" dt="2017-11-16T20:56:54.118" v="7727" actId="20577"/>
        <pc:sldMkLst>
          <pc:docMk/>
          <pc:sldMk cId="4106333701" sldId="267"/>
        </pc:sldMkLst>
        <pc:spChg chg="add mo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" creationId="{CC57606E-AF1B-4C6C-BB3F-ACB3126D9E92}"/>
          </ac:spMkLst>
        </pc:spChg>
        <pc:spChg chg="add mod">
          <ac:chgData name="Stephen Bailey" userId="9dc54027cd54aeb5" providerId="LiveId" clId="{ABA1A7DE-3582-4940-9941-28C181BDA596}" dt="2017-11-16T20:56:54.118" v="7727" actId="20577"/>
          <ac:spMkLst>
            <pc:docMk/>
            <pc:sldMk cId="4106333701" sldId="267"/>
            <ac:spMk id="3" creationId="{47794AE4-9993-4269-9120-6F68EF6CC628}"/>
          </ac:spMkLst>
        </pc:spChg>
        <pc:spChg chg="add del mod">
          <ac:chgData name="Stephen Bailey" userId="9dc54027cd54aeb5" providerId="LiveId" clId="{ABA1A7DE-3582-4940-9941-28C181BDA596}" dt="2017-11-08T12:29:49.584" v="238" actId="403"/>
          <ac:spMkLst>
            <pc:docMk/>
            <pc:sldMk cId="4106333701" sldId="267"/>
            <ac:spMk id="4" creationId="{CD311569-037C-48DD-801D-6B63F4FA1306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3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9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1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3" creationId="{649E3F4C-17F5-49E4-B05F-80C6B348AF2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4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7" creationId="{605A42EF-68E6-4808-81CD-E5ABD0ED92CA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8" creationId="{937C076B-00B1-4629-B27F-A86F9885FB4D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4106333701" sldId="267"/>
            <ac:spMk id="2059" creationId="{3FE9C285-56FB-4B36-8ECA-C2D6596AA906}"/>
          </ac:spMkLst>
        </pc:spChg>
        <pc:picChg chg="add del mod">
          <ac:chgData name="Stephen Bailey" userId="9dc54027cd54aeb5" providerId="LiveId" clId="{ABA1A7DE-3582-4940-9941-28C181BDA596}" dt="2017-11-08T12:29:48.080" v="237" actId="403"/>
          <ac:picMkLst>
            <pc:docMk/>
            <pc:sldMk cId="4106333701" sldId="267"/>
            <ac:picMk id="2050" creationId="{A80C3EBB-958E-473B-A90B-D3BC7C235006}"/>
          </ac:picMkLst>
        </pc:picChg>
        <pc:picChg chg="add mod ord">
          <ac:chgData name="Stephen Bailey" userId="9dc54027cd54aeb5" providerId="LiveId" clId="{ABA1A7DE-3582-4940-9941-28C181BDA596}" dt="2017-11-10T01:32:04.073" v="676" actId="1035"/>
          <ac:picMkLst>
            <pc:docMk/>
            <pc:sldMk cId="4106333701" sldId="267"/>
            <ac:picMk id="2052" creationId="{B2D83E36-4D14-4697-BFFB-1A6759AE9730}"/>
          </ac:picMkLst>
        </pc:picChg>
        <pc:cxnChg chg="add del">
          <ac:chgData name="Stephen Bailey" userId="9dc54027cd54aeb5" providerId="LiveId" clId="{ABA1A7DE-3582-4940-9941-28C181BDA596}" dt="2017-11-08T12:29:56.698" v="240" actId="26606"/>
          <ac:cxnSpMkLst>
            <pc:docMk/>
            <pc:sldMk cId="4106333701" sldId="267"/>
            <ac:cxnSpMk id="77" creationId="{03D56195-A6AC-4958-8B87-F7D009353EB1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85" creationId="{3C4A154E-1950-4755-A5FC-5998EE0CC14B}"/>
          </ac:cxnSpMkLst>
        </pc:cxn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4106333701" sldId="267"/>
            <ac:cxnSpMk id="2056" creationId="{03D56195-A6AC-4958-8B87-F7D009353EB1}"/>
          </ac:cxnSpMkLst>
        </pc:cxnChg>
      </pc:sldChg>
      <pc:sldChg chg="addSp modSp add">
        <pc:chgData name="Stephen Bailey" userId="9dc54027cd54aeb5" providerId="LiveId" clId="{ABA1A7DE-3582-4940-9941-28C181BDA596}" dt="2017-11-10T01:42:19.929" v="987" actId="1076"/>
        <pc:sldMkLst>
          <pc:docMk/>
          <pc:sldMk cId="1136960618" sldId="268"/>
        </pc:sldMkLst>
        <pc:spChg chg="add mod">
          <ac:chgData name="Stephen Bailey" userId="9dc54027cd54aeb5" providerId="LiveId" clId="{ABA1A7DE-3582-4940-9941-28C181BDA596}" dt="2017-11-10T01:36:45.307" v="897" actId="1076"/>
          <ac:spMkLst>
            <pc:docMk/>
            <pc:sldMk cId="1136960618" sldId="268"/>
            <ac:spMk id="2" creationId="{22052EA9-67CC-4BA4-97DD-595BD1E0EE2B}"/>
          </ac:spMkLst>
        </pc:spChg>
        <pc:spChg chg="add mod">
          <ac:chgData name="Stephen Bailey" userId="9dc54027cd54aeb5" providerId="LiveId" clId="{ABA1A7DE-3582-4940-9941-28C181BDA596}" dt="2017-11-10T01:42:19.929" v="987" actId="1076"/>
          <ac:spMkLst>
            <pc:docMk/>
            <pc:sldMk cId="1136960618" sldId="268"/>
            <ac:spMk id="4" creationId="{03863BA3-9DC9-4B3B-9DD5-FE5DE777A62C}"/>
          </ac:spMkLst>
        </pc:spChg>
        <pc:picChg chg="add mod">
          <ac:chgData name="Stephen Bailey" userId="9dc54027cd54aeb5" providerId="LiveId" clId="{ABA1A7DE-3582-4940-9941-28C181BDA596}" dt="2017-11-10T01:36:40.572" v="894" actId="1076"/>
          <ac:picMkLst>
            <pc:docMk/>
            <pc:sldMk cId="1136960618" sldId="268"/>
            <ac:picMk id="2050" creationId="{800D4792-D6CA-4319-A7AE-038B6F308976}"/>
          </ac:picMkLst>
        </pc:picChg>
      </pc:sldChg>
      <pc:sldChg chg="add del">
        <pc:chgData name="Stephen Bailey" userId="9dc54027cd54aeb5" providerId="LiveId" clId="{ABA1A7DE-3582-4940-9941-28C181BDA596}" dt="2017-11-08T12:28:47.095" v="228" actId="2696"/>
        <pc:sldMkLst>
          <pc:docMk/>
          <pc:sldMk cId="1578340661" sldId="268"/>
        </pc:sldMkLst>
      </pc:sldChg>
      <pc:sldChg chg="addSp delSp modSp add ord modNotesTx">
        <pc:chgData name="Stephen Bailey" userId="9dc54027cd54aeb5" providerId="LiveId" clId="{ABA1A7DE-3582-4940-9941-28C181BDA596}" dt="2017-11-16T11:32:52.443" v="6121" actId="20577"/>
        <pc:sldMkLst>
          <pc:docMk/>
          <pc:sldMk cId="1284512533" sldId="269"/>
        </pc:sldMkLst>
        <pc:picChg chg="add del mod">
          <ac:chgData name="Stephen Bailey" userId="9dc54027cd54aeb5" providerId="LiveId" clId="{ABA1A7DE-3582-4940-9941-28C181BDA596}" dt="2017-11-10T01:28:38.507" v="254" actId="478"/>
          <ac:picMkLst>
            <pc:docMk/>
            <pc:sldMk cId="1284512533" sldId="269"/>
            <ac:picMk id="1026" creationId="{14E65F15-6943-4658-AD88-25A1AA866D62}"/>
          </ac:picMkLst>
        </pc:picChg>
        <pc:picChg chg="add mod">
          <ac:chgData name="Stephen Bailey" userId="9dc54027cd54aeb5" providerId="LiveId" clId="{ABA1A7DE-3582-4940-9941-28C181BDA596}" dt="2017-11-15T11:21:24.499" v="2305" actId="1035"/>
          <ac:picMkLst>
            <pc:docMk/>
            <pc:sldMk cId="1284512533" sldId="269"/>
            <ac:picMk id="1026" creationId="{58E6B0BF-3AA8-4EA1-80E8-087255303366}"/>
          </ac:picMkLst>
        </pc:picChg>
        <pc:picChg chg="add mod">
          <ac:chgData name="Stephen Bailey" userId="9dc54027cd54aeb5" providerId="LiveId" clId="{ABA1A7DE-3582-4940-9941-28C181BDA596}" dt="2017-11-10T01:29:28.340" v="257" actId="1076"/>
          <ac:picMkLst>
            <pc:docMk/>
            <pc:sldMk cId="1284512533" sldId="269"/>
            <ac:picMk id="1028" creationId="{462E8A65-74EF-43B7-B926-5D70D061C5B1}"/>
          </ac:picMkLst>
        </pc:picChg>
      </pc:sldChg>
      <pc:sldChg chg="add del">
        <pc:chgData name="Stephen Bailey" userId="9dc54027cd54aeb5" providerId="LiveId" clId="{ABA1A7DE-3582-4940-9941-28C181BDA596}" dt="2017-11-10T01:31:24.145" v="637" actId="2696"/>
        <pc:sldMkLst>
          <pc:docMk/>
          <pc:sldMk cId="61192415" sldId="270"/>
        </pc:sldMkLst>
      </pc:sldChg>
      <pc:sldChg chg="addSp modSp add">
        <pc:chgData name="Stephen Bailey" userId="9dc54027cd54aeb5" providerId="LiveId" clId="{ABA1A7DE-3582-4940-9941-28C181BDA596}" dt="2017-11-10T01:34:06.351" v="872" actId="6549"/>
        <pc:sldMkLst>
          <pc:docMk/>
          <pc:sldMk cId="1146554208" sldId="270"/>
        </pc:sldMkLst>
        <pc:spChg chg="add mod">
          <ac:chgData name="Stephen Bailey" userId="9dc54027cd54aeb5" providerId="LiveId" clId="{ABA1A7DE-3582-4940-9941-28C181BDA596}" dt="2017-11-10T01:32:39.261" v="684" actId="20577"/>
          <ac:spMkLst>
            <pc:docMk/>
            <pc:sldMk cId="1146554208" sldId="270"/>
            <ac:spMk id="2" creationId="{9C5C6279-AF64-4A09-AF03-98498C9E70AB}"/>
          </ac:spMkLst>
        </pc:spChg>
        <pc:spChg chg="add mod">
          <ac:chgData name="Stephen Bailey" userId="9dc54027cd54aeb5" providerId="LiveId" clId="{ABA1A7DE-3582-4940-9941-28C181BDA596}" dt="2017-11-10T01:34:06.351" v="872" actId="6549"/>
          <ac:spMkLst>
            <pc:docMk/>
            <pc:sldMk cId="1146554208" sldId="270"/>
            <ac:spMk id="3" creationId="{30008CD2-7A25-4D58-870E-BD6DD01027FA}"/>
          </ac:spMkLst>
        </pc:spChg>
      </pc:sldChg>
      <pc:sldChg chg="addSp modSp add">
        <pc:chgData name="Stephen Bailey" userId="9dc54027cd54aeb5" providerId="LiveId" clId="{ABA1A7DE-3582-4940-9941-28C181BDA596}" dt="2017-11-10T01:38:48.971" v="913" actId="1076"/>
        <pc:sldMkLst>
          <pc:docMk/>
          <pc:sldMk cId="4228590583" sldId="271"/>
        </pc:sldMkLst>
        <pc:spChg chg="add mod">
          <ac:chgData name="Stephen Bailey" userId="9dc54027cd54aeb5" providerId="LiveId" clId="{ABA1A7DE-3582-4940-9941-28C181BDA596}" dt="2017-11-10T01:38:48.971" v="913" actId="1076"/>
          <ac:spMkLst>
            <pc:docMk/>
            <pc:sldMk cId="4228590583" sldId="271"/>
            <ac:spMk id="3" creationId="{E71FB2BB-B73F-4AB3-85A5-E4DC496A256C}"/>
          </ac:spMkLst>
        </pc:spChg>
        <pc:picChg chg="add mod modCrop">
          <ac:chgData name="Stephen Bailey" userId="9dc54027cd54aeb5" providerId="LiveId" clId="{ABA1A7DE-3582-4940-9941-28C181BDA596}" dt="2017-11-10T01:38:39.721" v="907" actId="1076"/>
          <ac:picMkLst>
            <pc:docMk/>
            <pc:sldMk cId="4228590583" sldId="271"/>
            <ac:picMk id="3074" creationId="{9D490033-66FC-4F82-AB3B-2F73891B716E}"/>
          </ac:picMkLst>
        </pc:picChg>
      </pc:sldChg>
      <pc:sldChg chg="addSp modSp add ord modNotesTx">
        <pc:chgData name="Stephen Bailey" userId="9dc54027cd54aeb5" providerId="LiveId" clId="{ABA1A7DE-3582-4940-9941-28C181BDA596}" dt="2017-11-14T18:43:24.062" v="1732" actId="1076"/>
        <pc:sldMkLst>
          <pc:docMk/>
          <pc:sldMk cId="2528400715" sldId="27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528400715" sldId="272"/>
            <ac:spMk id="2" creationId="{FDE6DB53-1CA4-4369-8B39-831FDADCA558}"/>
          </ac:spMkLst>
        </pc:spChg>
        <pc:spChg chg="add mod">
          <ac:chgData name="Stephen Bailey" userId="9dc54027cd54aeb5" providerId="LiveId" clId="{ABA1A7DE-3582-4940-9941-28C181BDA596}" dt="2017-11-10T01:41:58.799" v="963" actId="1076"/>
          <ac:spMkLst>
            <pc:docMk/>
            <pc:sldMk cId="2528400715" sldId="272"/>
            <ac:spMk id="3" creationId="{0BB48F12-FC54-4C70-998F-297D3717FF80}"/>
          </ac:spMkLst>
        </pc:spChg>
        <pc:spChg chg="add mod">
          <ac:chgData name="Stephen Bailey" userId="9dc54027cd54aeb5" providerId="LiveId" clId="{ABA1A7DE-3582-4940-9941-28C181BDA596}" dt="2017-11-10T01:42:01.603" v="964" actId="1076"/>
          <ac:spMkLst>
            <pc:docMk/>
            <pc:sldMk cId="2528400715" sldId="272"/>
            <ac:spMk id="4" creationId="{865C2526-4710-421D-8D3B-8A376994B71D}"/>
          </ac:spMkLst>
        </pc:spChg>
        <pc:picChg chg="add mod">
          <ac:chgData name="Stephen Bailey" userId="9dc54027cd54aeb5" providerId="LiveId" clId="{ABA1A7DE-3582-4940-9941-28C181BDA596}" dt="2017-11-10T01:39:35.585" v="928" actId="1076"/>
          <ac:picMkLst>
            <pc:docMk/>
            <pc:sldMk cId="2528400715" sldId="272"/>
            <ac:picMk id="4098" creationId="{BC65E4AB-0B90-4532-8FFF-0241EAA3ABB3}"/>
          </ac:picMkLst>
        </pc:picChg>
      </pc:sldChg>
      <pc:sldChg chg="addSp modSp add">
        <pc:chgData name="Stephen Bailey" userId="9dc54027cd54aeb5" providerId="LiveId" clId="{ABA1A7DE-3582-4940-9941-28C181BDA596}" dt="2017-11-10T01:43:31.445" v="1034" actId="14100"/>
        <pc:sldMkLst>
          <pc:docMk/>
          <pc:sldMk cId="716300060" sldId="273"/>
        </pc:sldMkLst>
        <pc:picChg chg="add mod">
          <ac:chgData name="Stephen Bailey" userId="9dc54027cd54aeb5" providerId="LiveId" clId="{ABA1A7DE-3582-4940-9941-28C181BDA596}" dt="2017-11-10T01:43:31.445" v="1034" actId="14100"/>
          <ac:picMkLst>
            <pc:docMk/>
            <pc:sldMk cId="716300060" sldId="273"/>
            <ac:picMk id="6146" creationId="{36C4472F-9DFF-4A56-A203-605F41C9B542}"/>
          </ac:picMkLst>
        </pc:picChg>
      </pc:sldChg>
      <pc:sldChg chg="addSp delSp modSp add del">
        <pc:chgData name="Stephen Bailey" userId="9dc54027cd54aeb5" providerId="LiveId" clId="{ABA1A7DE-3582-4940-9941-28C181BDA596}" dt="2017-11-10T01:42:04.514" v="965" actId="2696"/>
        <pc:sldMkLst>
          <pc:docMk/>
          <pc:sldMk cId="4043749275" sldId="273"/>
        </pc:sldMkLst>
        <pc:picChg chg="add del mod modCrop">
          <ac:chgData name="Stephen Bailey" userId="9dc54027cd54aeb5" providerId="LiveId" clId="{ABA1A7DE-3582-4940-9941-28C181BDA596}" dt="2017-11-10T01:41:31.856" v="946" actId="478"/>
          <ac:picMkLst>
            <pc:docMk/>
            <pc:sldMk cId="4043749275" sldId="273"/>
            <ac:picMk id="3" creationId="{5DD05690-F305-47C8-8D09-D14965A6A40F}"/>
          </ac:picMkLst>
        </pc:picChg>
        <pc:picChg chg="add del mod modCrop">
          <ac:chgData name="Stephen Bailey" userId="9dc54027cd54aeb5" providerId="LiveId" clId="{ABA1A7DE-3582-4940-9941-28C181BDA596}" dt="2017-11-10T01:41:37.466" v="948" actId="478"/>
          <ac:picMkLst>
            <pc:docMk/>
            <pc:sldMk cId="4043749275" sldId="273"/>
            <ac:picMk id="5122" creationId="{E0AAB6C3-2C55-4119-B5FF-8B60B8DAA6C0}"/>
          </ac:picMkLst>
        </pc:picChg>
      </pc:sldChg>
      <pc:sldChg chg="addSp modSp add ord">
        <pc:chgData name="Stephen Bailey" userId="9dc54027cd54aeb5" providerId="LiveId" clId="{ABA1A7DE-3582-4940-9941-28C181BDA596}" dt="2017-11-10T01:51:48.072" v="1247" actId="20577"/>
        <pc:sldMkLst>
          <pc:docMk/>
          <pc:sldMk cId="425544520" sldId="274"/>
        </pc:sldMkLst>
        <pc:spChg chg="add mod">
          <ac:chgData name="Stephen Bailey" userId="9dc54027cd54aeb5" providerId="LiveId" clId="{ABA1A7DE-3582-4940-9941-28C181BDA596}" dt="2017-11-10T01:46:03.343" v="1091" actId="20577"/>
          <ac:spMkLst>
            <pc:docMk/>
            <pc:sldMk cId="425544520" sldId="274"/>
            <ac:spMk id="2" creationId="{F0E60CDA-FFC9-4282-8BCD-039946F386C4}"/>
          </ac:spMkLst>
        </pc:spChg>
        <pc:spChg chg="add mod">
          <ac:chgData name="Stephen Bailey" userId="9dc54027cd54aeb5" providerId="LiveId" clId="{ABA1A7DE-3582-4940-9941-28C181BDA596}" dt="2017-11-10T01:51:27.458" v="1245" actId="20577"/>
          <ac:spMkLst>
            <pc:docMk/>
            <pc:sldMk cId="425544520" sldId="274"/>
            <ac:spMk id="3" creationId="{E04A2063-3F59-4BC2-A087-6384B461BC89}"/>
          </ac:spMkLst>
        </pc:spChg>
      </pc:sldChg>
      <pc:sldChg chg="addSp modSp add">
        <pc:chgData name="Stephen Bailey" userId="9dc54027cd54aeb5" providerId="LiveId" clId="{ABA1A7DE-3582-4940-9941-28C181BDA596}" dt="2017-11-15T11:23:28.221" v="2336" actId="1076"/>
        <pc:sldMkLst>
          <pc:docMk/>
          <pc:sldMk cId="2876184464" sldId="275"/>
        </pc:sldMkLst>
        <pc:spChg chg="add mod">
          <ac:chgData name="Stephen Bailey" userId="9dc54027cd54aeb5" providerId="LiveId" clId="{ABA1A7DE-3582-4940-9941-28C181BDA596}" dt="2017-11-10T01:52:03.319" v="1265" actId="20577"/>
          <ac:spMkLst>
            <pc:docMk/>
            <pc:sldMk cId="2876184464" sldId="275"/>
            <ac:spMk id="2" creationId="{9E9DC00A-0B5F-4FF9-A6DB-4CD9225BEF33}"/>
          </ac:spMkLst>
        </pc:spChg>
        <pc:spChg chg="add mod">
          <ac:chgData name="Stephen Bailey" userId="9dc54027cd54aeb5" providerId="LiveId" clId="{ABA1A7DE-3582-4940-9941-28C181BDA596}" dt="2017-11-15T11:22:40.950" v="2329" actId="20577"/>
          <ac:spMkLst>
            <pc:docMk/>
            <pc:sldMk cId="2876184464" sldId="275"/>
            <ac:spMk id="3" creationId="{6C473C5F-5D5A-4CDC-A12C-F61D47B63261}"/>
          </ac:spMkLst>
        </pc:spChg>
        <pc:picChg chg="add mod ord">
          <ac:chgData name="Stephen Bailey" userId="9dc54027cd54aeb5" providerId="LiveId" clId="{ABA1A7DE-3582-4940-9941-28C181BDA596}" dt="2017-11-15T11:23:28.221" v="2336" actId="1076"/>
          <ac:picMkLst>
            <pc:docMk/>
            <pc:sldMk cId="2876184464" sldId="275"/>
            <ac:picMk id="5" creationId="{8D05ADBA-2835-462E-940A-007E1638F970}"/>
          </ac:picMkLst>
        </pc:picChg>
      </pc:sldChg>
      <pc:sldChg chg="modSp add">
        <pc:chgData name="Stephen Bailey" userId="9dc54027cd54aeb5" providerId="LiveId" clId="{ABA1A7DE-3582-4940-9941-28C181BDA596}" dt="2017-11-10T02:02:59.281" v="1565" actId="20577"/>
        <pc:sldMkLst>
          <pc:docMk/>
          <pc:sldMk cId="8557205" sldId="276"/>
        </pc:sldMkLst>
        <pc:spChg chg="mod">
          <ac:chgData name="Stephen Bailey" userId="9dc54027cd54aeb5" providerId="LiveId" clId="{ABA1A7DE-3582-4940-9941-28C181BDA596}" dt="2017-11-10T02:02:59.281" v="1565" actId="20577"/>
          <ac:spMkLst>
            <pc:docMk/>
            <pc:sldMk cId="8557205" sldId="276"/>
            <ac:spMk id="2" creationId="{0604EADA-3D51-45FE-A5EB-A492B57AA396}"/>
          </ac:spMkLst>
        </pc:spChg>
      </pc:sldChg>
      <pc:sldChg chg="modSp">
        <pc:chgData name="Stephen Bailey" userId="9dc54027cd54aeb5" providerId="LiveId" clId="{ABA1A7DE-3582-4940-9941-28C181BDA596}" dt="2017-11-15T11:47:33.253" v="3053" actId="20577"/>
        <pc:sldMkLst>
          <pc:docMk/>
          <pc:sldMk cId="4132235508" sldId="277"/>
        </pc:sldMkLst>
        <pc:spChg chg="mod">
          <ac:chgData name="Stephen Bailey" userId="9dc54027cd54aeb5" providerId="LiveId" clId="{ABA1A7DE-3582-4940-9941-28C181BDA596}" dt="2017-11-15T11:46:48.165" v="2968" actId="20577"/>
          <ac:spMkLst>
            <pc:docMk/>
            <pc:sldMk cId="4132235508" sldId="277"/>
            <ac:spMk id="5" creationId="{75488B92-90E4-4EE7-BC8E-25E9A2FAFD97}"/>
          </ac:spMkLst>
        </pc:spChg>
        <pc:spChg chg="mod">
          <ac:chgData name="Stephen Bailey" userId="9dc54027cd54aeb5" providerId="LiveId" clId="{ABA1A7DE-3582-4940-9941-28C181BDA596}" dt="2017-11-15T11:47:33.253" v="3053" actId="20577"/>
          <ac:spMkLst>
            <pc:docMk/>
            <pc:sldMk cId="4132235508" sldId="277"/>
            <ac:spMk id="7" creationId="{D9184AA2-3693-43A1-A9A1-2700AA1B245B}"/>
          </ac:spMkLst>
        </pc:spChg>
      </pc:sldChg>
      <pc:sldChg chg="addSp delSp modSp delDesignElem">
        <pc:chgData name="Stephen Bailey" userId="9dc54027cd54aeb5" providerId="LiveId" clId="{ABA1A7DE-3582-4940-9941-28C181BDA596}" dt="2017-11-16T15:50:30.009" v="7066" actId="1076"/>
        <pc:sldMkLst>
          <pc:docMk/>
          <pc:sldMk cId="3203406949" sldId="278"/>
        </pc:sldMkLst>
        <pc:spChg chg="mod">
          <ac:chgData name="Stephen Bailey" userId="9dc54027cd54aeb5" providerId="LiveId" clId="{ABA1A7DE-3582-4940-9941-28C181BDA596}" dt="2017-11-16T01:57:42.308" v="3641" actId="20577"/>
          <ac:spMkLst>
            <pc:docMk/>
            <pc:sldMk cId="3203406949" sldId="27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1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3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7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19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14T18:43:24.062" v="1732" actId="1076"/>
          <ac:spMkLst>
            <pc:docMk/>
            <pc:sldMk cId="3203406949" sldId="278"/>
            <ac:spMk id="21" creationId="{649E3F4C-17F5-49E4-B05F-80C6B348AF28}"/>
          </ac:spMkLst>
        </pc:spChg>
        <pc:picChg chg="mod modCrop">
          <ac:chgData name="Stephen Bailey" userId="9dc54027cd54aeb5" providerId="LiveId" clId="{ABA1A7DE-3582-4940-9941-28C181BDA596}" dt="2017-11-16T15:50:30.009" v="7066" actId="1076"/>
          <ac:picMkLst>
            <pc:docMk/>
            <pc:sldMk cId="3203406949" sldId="278"/>
            <ac:picMk id="3" creationId="{D3DCD86D-D7B2-4B69-8F4C-AA624BCDA789}"/>
          </ac:picMkLst>
        </pc:picChg>
        <pc:picChg chg="del">
          <ac:chgData name="Stephen Bailey" userId="9dc54027cd54aeb5" providerId="LiveId" clId="{ABA1A7DE-3582-4940-9941-28C181BDA596}" dt="2017-11-15T11:28:51.369" v="2691" actId="478"/>
          <ac:picMkLst>
            <pc:docMk/>
            <pc:sldMk cId="3203406949" sldId="278"/>
            <ac:picMk id="4" creationId="{2628EAAC-4721-418D-B08B-225BFB926A2D}"/>
          </ac:picMkLst>
        </pc:picChg>
        <pc:cxnChg chg="add del">
          <ac:chgData name="Stephen Bailey" userId="9dc54027cd54aeb5" providerId="LiveId" clId="{ABA1A7DE-3582-4940-9941-28C181BDA596}" dt="2017-11-14T18:43:24.062" v="1732" actId="1076"/>
          <ac:cxnSpMkLst>
            <pc:docMk/>
            <pc:sldMk cId="3203406949" sldId="278"/>
            <ac:cxnSpMk id="15" creationId="{03D56195-A6AC-4958-8B87-F7D009353EB1}"/>
          </ac:cxnSpMkLst>
        </pc:cxnChg>
      </pc:sldChg>
      <pc:sldChg chg="modSp modTransition">
        <pc:chgData name="Stephen Bailey" userId="9dc54027cd54aeb5" providerId="LiveId" clId="{ABA1A7DE-3582-4940-9941-28C181BDA596}" dt="2017-11-16T20:57:17.512" v="7728" actId="208"/>
        <pc:sldMkLst>
          <pc:docMk/>
          <pc:sldMk cId="598412967" sldId="279"/>
        </pc:sldMkLst>
        <pc:spChg chg="mod">
          <ac:chgData name="Stephen Bailey" userId="9dc54027cd54aeb5" providerId="LiveId" clId="{ABA1A7DE-3582-4940-9941-28C181BDA596}" dt="2017-11-16T01:57:32.432" v="3631" actId="20577"/>
          <ac:spMkLst>
            <pc:docMk/>
            <pc:sldMk cId="598412967" sldId="279"/>
            <ac:spMk id="2" creationId="{1AE17E86-F30A-4A5F-BDA4-1C1A1B5E7A58}"/>
          </ac:spMkLst>
        </pc:spChg>
        <pc:picChg chg="mod modCrop">
          <ac:chgData name="Stephen Bailey" userId="9dc54027cd54aeb5" providerId="LiveId" clId="{ABA1A7DE-3582-4940-9941-28C181BDA596}" dt="2017-11-16T15:50:52.625" v="7072" actId="1076"/>
          <ac:picMkLst>
            <pc:docMk/>
            <pc:sldMk cId="598412967" sldId="279"/>
            <ac:picMk id="11" creationId="{3A232F18-C472-40A2-B156-795776DB0D09}"/>
          </ac:picMkLst>
        </pc:picChg>
      </pc:sldChg>
      <pc:sldChg chg="modSp">
        <pc:chgData name="Stephen Bailey" userId="9dc54027cd54aeb5" providerId="LiveId" clId="{ABA1A7DE-3582-4940-9941-28C181BDA596}" dt="2017-11-14T18:43:24.062" v="1732" actId="1076"/>
        <pc:sldMkLst>
          <pc:docMk/>
          <pc:sldMk cId="278714451" sldId="282"/>
        </pc:sldMkLst>
        <pc:spChg chg="mod">
          <ac:chgData name="Stephen Bailey" userId="9dc54027cd54aeb5" providerId="LiveId" clId="{ABA1A7DE-3582-4940-9941-28C181BDA596}" dt="2017-11-14T18:43:24.062" v="1732" actId="1076"/>
          <ac:spMkLst>
            <pc:docMk/>
            <pc:sldMk cId="278714451" sldId="282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31" v="1733" actId="27636"/>
        <pc:sldMkLst>
          <pc:docMk/>
          <pc:sldMk cId="385605573" sldId="283"/>
        </pc:sldMkLst>
        <pc:spChg chg="mod">
          <ac:chgData name="Stephen Bailey" userId="9dc54027cd54aeb5" providerId="LiveId" clId="{ABA1A7DE-3582-4940-9941-28C181BDA596}" dt="2017-11-14T18:43:24.131" v="1733" actId="27636"/>
          <ac:spMkLst>
            <pc:docMk/>
            <pc:sldMk cId="385605573" sldId="283"/>
            <ac:spMk id="2" creationId="{FDE6DB53-1CA4-4369-8B39-831FDADCA558}"/>
          </ac:spMkLst>
        </pc:spChg>
      </pc:sldChg>
      <pc:sldChg chg="modSp">
        <pc:chgData name="Stephen Bailey" userId="9dc54027cd54aeb5" providerId="LiveId" clId="{ABA1A7DE-3582-4940-9941-28C181BDA596}" dt="2017-11-14T18:43:24.147" v="1735" actId="27636"/>
        <pc:sldMkLst>
          <pc:docMk/>
          <pc:sldMk cId="1377956205" sldId="285"/>
        </pc:sldMkLst>
        <pc:spChg chg="mod">
          <ac:chgData name="Stephen Bailey" userId="9dc54027cd54aeb5" providerId="LiveId" clId="{ABA1A7DE-3582-4940-9941-28C181BDA596}" dt="2017-11-14T18:43:24.147" v="1734" actId="27636"/>
          <ac:spMkLst>
            <pc:docMk/>
            <pc:sldMk cId="1377956205" sldId="285"/>
            <ac:spMk id="2" creationId="{FDE6DB53-1CA4-4369-8B39-831FDADCA558}"/>
          </ac:spMkLst>
        </pc:spChg>
        <pc:spChg chg="mod">
          <ac:chgData name="Stephen Bailey" userId="9dc54027cd54aeb5" providerId="LiveId" clId="{ABA1A7DE-3582-4940-9941-28C181BDA596}" dt="2017-11-14T18:43:24.147" v="1735" actId="27636"/>
          <ac:spMkLst>
            <pc:docMk/>
            <pc:sldMk cId="1377956205" sldId="285"/>
            <ac:spMk id="6" creationId="{A156E0F5-2360-4EFA-9517-60B77B51F2B9}"/>
          </ac:spMkLst>
        </pc:spChg>
      </pc:sldChg>
      <pc:sldChg chg="addSp delSp modSp">
        <pc:chgData name="Stephen Bailey" userId="9dc54027cd54aeb5" providerId="LiveId" clId="{ABA1A7DE-3582-4940-9941-28C181BDA596}" dt="2017-11-14T18:45:04.125" v="1747" actId="1076"/>
        <pc:sldMkLst>
          <pc:docMk/>
          <pc:sldMk cId="610385100" sldId="286"/>
        </pc:sldMkLst>
        <pc:spChg chg="del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3" creationId="{3BBC13ED-E4A5-4935-A9EC-D2401A5141C1}"/>
          </ac:spMkLst>
        </pc:spChg>
        <pc:spChg chg="add mod">
          <ac:chgData name="Stephen Bailey" userId="9dc54027cd54aeb5" providerId="LiveId" clId="{ABA1A7DE-3582-4940-9941-28C181BDA596}" dt="2017-11-14T18:45:04.125" v="1747" actId="1076"/>
          <ac:spMkLst>
            <pc:docMk/>
            <pc:sldMk cId="610385100" sldId="286"/>
            <ac:spMk id="4" creationId="{AD4298C5-BE15-44CF-A994-618665388057}"/>
          </ac:spMkLst>
        </pc:spChg>
      </pc:sldChg>
      <pc:sldChg chg="modSp modTransition">
        <pc:chgData name="Stephen Bailey" userId="9dc54027cd54aeb5" providerId="LiveId" clId="{ABA1A7DE-3582-4940-9941-28C181BDA596}" dt="2017-11-16T20:57:17.512" v="7728" actId="208"/>
        <pc:sldMkLst>
          <pc:docMk/>
          <pc:sldMk cId="2104552654" sldId="287"/>
        </pc:sldMkLst>
        <pc:spChg chg="mod">
          <ac:chgData name="Stephen Bailey" userId="9dc54027cd54aeb5" providerId="LiveId" clId="{ABA1A7DE-3582-4940-9941-28C181BDA596}" dt="2017-11-16T01:57:36.823" v="3637" actId="20577"/>
          <ac:spMkLst>
            <pc:docMk/>
            <pc:sldMk cId="2104552654" sldId="287"/>
            <ac:spMk id="2" creationId="{1AE17E86-F30A-4A5F-BDA4-1C1A1B5E7A58}"/>
          </ac:spMkLst>
        </pc:spChg>
        <pc:picChg chg="mod modCrop">
          <ac:chgData name="Stephen Bailey" userId="9dc54027cd54aeb5" providerId="LiveId" clId="{ABA1A7DE-3582-4940-9941-28C181BDA596}" dt="2017-11-16T15:50:41.023" v="7069" actId="1076"/>
          <ac:picMkLst>
            <pc:docMk/>
            <pc:sldMk cId="2104552654" sldId="287"/>
            <ac:picMk id="3" creationId="{D7B7F2CC-2AD2-4642-BF20-6F45215C6E9C}"/>
          </ac:picMkLst>
        </pc:picChg>
      </pc:sldChg>
      <pc:sldChg chg="addSp delSp modSp">
        <pc:chgData name="Stephen Bailey" userId="9dc54027cd54aeb5" providerId="LiveId" clId="{ABA1A7DE-3582-4940-9941-28C181BDA596}" dt="2017-11-16T16:24:56.057" v="7087" actId="1076"/>
        <pc:sldMkLst>
          <pc:docMk/>
          <pc:sldMk cId="340573623" sldId="288"/>
        </pc:sldMkLst>
        <pc:spChg chg="mod">
          <ac:chgData name="Stephen Bailey" userId="9dc54027cd54aeb5" providerId="LiveId" clId="{ABA1A7DE-3582-4940-9941-28C181BDA596}" dt="2017-11-15T11:37:07.476" v="2837" actId="20577"/>
          <ac:spMkLst>
            <pc:docMk/>
            <pc:sldMk cId="340573623" sldId="288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6T02:03:08.364" v="3861" actId="478"/>
          <ac:spMkLst>
            <pc:docMk/>
            <pc:sldMk cId="340573623" sldId="288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4:51.190" v="7081" actId="1037"/>
          <ac:picMkLst>
            <pc:docMk/>
            <pc:sldMk cId="340573623" sldId="288"/>
            <ac:picMk id="8" creationId="{35347DBC-411C-4914-A04F-F6DBC62EC752}"/>
          </ac:picMkLst>
        </pc:picChg>
        <pc:picChg chg="mod">
          <ac:chgData name="Stephen Bailey" userId="9dc54027cd54aeb5" providerId="LiveId" clId="{ABA1A7DE-3582-4940-9941-28C181BDA596}" dt="2017-11-16T16:24:56.057" v="7087" actId="1076"/>
          <ac:picMkLst>
            <pc:docMk/>
            <pc:sldMk cId="340573623" sldId="288"/>
            <ac:picMk id="14" creationId="{755F4E4F-9F35-4ADF-8C32-E45C03D315E8}"/>
          </ac:picMkLst>
        </pc:picChg>
      </pc:sldChg>
      <pc:sldChg chg="addSp delSp modSp modTransition">
        <pc:chgData name="Stephen Bailey" userId="9dc54027cd54aeb5" providerId="LiveId" clId="{ABA1A7DE-3582-4940-9941-28C181BDA596}" dt="2017-11-16T20:57:37.372" v="7729" actId="208"/>
        <pc:sldMkLst>
          <pc:docMk/>
          <pc:sldMk cId="510244961" sldId="289"/>
        </pc:sldMkLst>
        <pc:spChg chg="mod">
          <ac:chgData name="Stephen Bailey" userId="9dc54027cd54aeb5" providerId="LiveId" clId="{ABA1A7DE-3582-4940-9941-28C181BDA596}" dt="2017-11-15T11:43:38.073" v="2875" actId="20577"/>
          <ac:spMkLst>
            <pc:docMk/>
            <pc:sldMk cId="510244961" sldId="289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42:38.049" v="2848" actId="20577"/>
          <ac:spMkLst>
            <pc:docMk/>
            <pc:sldMk cId="510244961" sldId="289"/>
            <ac:spMk id="4" creationId="{B4FBEA72-A187-46C6-ABB2-85D863C48263}"/>
          </ac:spMkLst>
        </pc:spChg>
        <pc:spChg chg="del mod">
          <ac:chgData name="Stephen Bailey" userId="9dc54027cd54aeb5" providerId="LiveId" clId="{ABA1A7DE-3582-4940-9941-28C181BDA596}" dt="2017-11-15T11:42:44.436" v="2852" actId="20577"/>
          <ac:spMkLst>
            <pc:docMk/>
            <pc:sldMk cId="510244961" sldId="289"/>
            <ac:spMk id="7" creationId="{835DCA66-7D60-4B4B-89C3-34D685E1CB2A}"/>
          </ac:spMkLst>
        </pc:spChg>
        <pc:picChg chg="add del mod">
          <ac:chgData name="Stephen Bailey" userId="9dc54027cd54aeb5" providerId="LiveId" clId="{ABA1A7DE-3582-4940-9941-28C181BDA596}" dt="2017-11-15T11:42:40.362" v="2850" actId="20577"/>
          <ac:picMkLst>
            <pc:docMk/>
            <pc:sldMk cId="510244961" sldId="289"/>
            <ac:picMk id="5" creationId="{C74405D8-FA3E-47D6-8569-8216013F263D}"/>
          </ac:picMkLst>
        </pc:picChg>
        <pc:picChg chg="add mod">
          <ac:chgData name="Stephen Bailey" userId="9dc54027cd54aeb5" providerId="LiveId" clId="{ABA1A7DE-3582-4940-9941-28C181BDA596}" dt="2017-11-16T16:25:05.355" v="7090" actId="1076"/>
          <ac:picMkLst>
            <pc:docMk/>
            <pc:sldMk cId="510244961" sldId="289"/>
            <ac:picMk id="8" creationId="{068CC4D5-EE4E-4125-A3AB-062272D43091}"/>
          </ac:picMkLst>
        </pc:picChg>
        <pc:picChg chg="del">
          <ac:chgData name="Stephen Bailey" userId="9dc54027cd54aeb5" providerId="LiveId" clId="{ABA1A7DE-3582-4940-9941-28C181BDA596}" dt="2017-11-15T11:42:24.541" v="2844" actId="478"/>
          <ac:picMkLst>
            <pc:docMk/>
            <pc:sldMk cId="510244961" sldId="289"/>
            <ac:picMk id="12" creationId="{DCF76A51-D3C5-41CA-A287-037E6C002527}"/>
          </ac:picMkLst>
        </pc:picChg>
      </pc:sldChg>
      <pc:sldChg chg="addSp delSp modSp modTransition">
        <pc:chgData name="Stephen Bailey" userId="9dc54027cd54aeb5" providerId="LiveId" clId="{ABA1A7DE-3582-4940-9941-28C181BDA596}" dt="2017-11-16T20:57:45.455" v="7730" actId="208"/>
        <pc:sldMkLst>
          <pc:docMk/>
          <pc:sldMk cId="96744525" sldId="290"/>
        </pc:sldMkLst>
        <pc:spChg chg="mod">
          <ac:chgData name="Stephen Bailey" userId="9dc54027cd54aeb5" providerId="LiveId" clId="{ABA1A7DE-3582-4940-9941-28C181BDA596}" dt="2017-11-16T16:25:38.577" v="7108" actId="1076"/>
          <ac:spMkLst>
            <pc:docMk/>
            <pc:sldMk cId="96744525" sldId="290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6T02:03:05.550" v="3853" actId="20577"/>
          <ac:spMkLst>
            <pc:docMk/>
            <pc:sldMk cId="96744525" sldId="290"/>
            <ac:spMk id="4" creationId="{06DDA748-54C4-4359-9794-178097A8AD9B}"/>
          </ac:spMkLst>
        </pc:spChg>
        <pc:spChg chg="del mod">
          <ac:chgData name="Stephen Bailey" userId="9dc54027cd54aeb5" providerId="LiveId" clId="{ABA1A7DE-3582-4940-9941-28C181BDA596}" dt="2017-11-15T11:43:59.539" v="2913" actId="478"/>
          <ac:spMkLst>
            <pc:docMk/>
            <pc:sldMk cId="96744525" sldId="290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5:12.532" v="7091" actId="14100"/>
          <ac:picMkLst>
            <pc:docMk/>
            <pc:sldMk cId="96744525" sldId="290"/>
            <ac:picMk id="6" creationId="{B249C0BC-460A-4BE3-BEEE-C8B372FC6328}"/>
          </ac:picMkLst>
        </pc:picChg>
      </pc:sldChg>
      <pc:sldChg chg="modSp">
        <pc:chgData name="Stephen Bailey" userId="9dc54027cd54aeb5" providerId="LiveId" clId="{ABA1A7DE-3582-4940-9941-28C181BDA596}" dt="2017-11-16T16:25:49.252" v="7110" actId="1076"/>
        <pc:sldMkLst>
          <pc:docMk/>
          <pc:sldMk cId="1804087413" sldId="291"/>
        </pc:sldMkLst>
        <pc:spChg chg="mod">
          <ac:chgData name="Stephen Bailey" userId="9dc54027cd54aeb5" providerId="LiveId" clId="{ABA1A7DE-3582-4940-9941-28C181BDA596}" dt="2017-11-15T11:46:21.528" v="2952" actId="14100"/>
          <ac:spMkLst>
            <pc:docMk/>
            <pc:sldMk cId="1804087413" sldId="291"/>
            <ac:spMk id="2" creationId="{1AE17E86-F30A-4A5F-BDA4-1C1A1B5E7A58}"/>
          </ac:spMkLst>
        </pc:spChg>
        <pc:spChg chg="mod">
          <ac:chgData name="Stephen Bailey" userId="9dc54027cd54aeb5" providerId="LiveId" clId="{ABA1A7DE-3582-4940-9941-28C181BDA596}" dt="2017-11-15T11:46:24.583" v="2953" actId="6549"/>
          <ac:spMkLst>
            <pc:docMk/>
            <pc:sldMk cId="1804087413" sldId="291"/>
            <ac:spMk id="7" creationId="{835DCA66-7D60-4B4B-89C3-34D685E1CB2A}"/>
          </ac:spMkLst>
        </pc:spChg>
        <pc:picChg chg="mod">
          <ac:chgData name="Stephen Bailey" userId="9dc54027cd54aeb5" providerId="LiveId" clId="{ABA1A7DE-3582-4940-9941-28C181BDA596}" dt="2017-11-16T16:25:49.252" v="7110" actId="1076"/>
          <ac:picMkLst>
            <pc:docMk/>
            <pc:sldMk cId="1804087413" sldId="291"/>
            <ac:picMk id="8" creationId="{60F3E911-AF02-4AB7-B7C3-8972579E14D6}"/>
          </ac:picMkLst>
        </pc:picChg>
      </pc:sldChg>
      <pc:sldChg chg="delSp modSp">
        <pc:chgData name="Stephen Bailey" userId="9dc54027cd54aeb5" providerId="LiveId" clId="{ABA1A7DE-3582-4940-9941-28C181BDA596}" dt="2017-11-15T11:26:14.267" v="2553" actId="27636"/>
        <pc:sldMkLst>
          <pc:docMk/>
          <pc:sldMk cId="3217727948" sldId="292"/>
        </pc:sldMkLst>
        <pc:spChg chg="mod">
          <ac:chgData name="Stephen Bailey" userId="9dc54027cd54aeb5" providerId="LiveId" clId="{ABA1A7DE-3582-4940-9941-28C181BDA596}" dt="2017-11-15T11:26:14.267" v="2553" actId="27636"/>
          <ac:spMkLst>
            <pc:docMk/>
            <pc:sldMk cId="3217727948" sldId="292"/>
            <ac:spMk id="3" creationId="{0758ADEC-A427-4E84-8AD5-12073565633B}"/>
          </ac:spMkLst>
        </pc:spChg>
        <pc:spChg chg="del mod">
          <ac:chgData name="Stephen Bailey" userId="9dc54027cd54aeb5" providerId="LiveId" clId="{ABA1A7DE-3582-4940-9941-28C181BDA596}" dt="2017-11-15T11:26:04.392" v="2549" actId="478"/>
          <ac:spMkLst>
            <pc:docMk/>
            <pc:sldMk cId="3217727948" sldId="292"/>
            <ac:spMk id="4" creationId="{45A2AB8C-EFEA-470F-B1FA-CD507124BC2C}"/>
          </ac:spMkLst>
        </pc:spChg>
      </pc:sldChg>
      <pc:sldChg chg="modSp ord">
        <pc:chgData name="Stephen Bailey" userId="9dc54027cd54aeb5" providerId="LiveId" clId="{ABA1A7DE-3582-4940-9941-28C181BDA596}" dt="2017-11-16T02:05:45.649" v="3940" actId="179"/>
        <pc:sldMkLst>
          <pc:docMk/>
          <pc:sldMk cId="1566868906" sldId="293"/>
        </pc:sldMkLst>
        <pc:spChg chg="mod">
          <ac:chgData name="Stephen Bailey" userId="9dc54027cd54aeb5" providerId="LiveId" clId="{ABA1A7DE-3582-4940-9941-28C181BDA596}" dt="2017-11-16T02:05:26.171" v="3929" actId="403"/>
          <ac:spMkLst>
            <pc:docMk/>
            <pc:sldMk cId="1566868906" sldId="293"/>
            <ac:spMk id="2" creationId="{0604EADA-3D51-45FE-A5EB-A492B57AA396}"/>
          </ac:spMkLst>
        </pc:spChg>
        <pc:spChg chg="mod">
          <ac:chgData name="Stephen Bailey" userId="9dc54027cd54aeb5" providerId="LiveId" clId="{ABA1A7DE-3582-4940-9941-28C181BDA596}" dt="2017-11-16T02:05:45.649" v="3940" actId="179"/>
          <ac:spMkLst>
            <pc:docMk/>
            <pc:sldMk cId="1566868906" sldId="293"/>
            <ac:spMk id="3" creationId="{3A9E8A69-D30C-4F74-B1C8-AA1320A9F24A}"/>
          </ac:spMkLst>
        </pc:spChg>
      </pc:sldChg>
      <pc:sldChg chg="addSp delSp modSp">
        <pc:chgData name="Stephen Bailey" userId="9dc54027cd54aeb5" providerId="LiveId" clId="{ABA1A7DE-3582-4940-9941-28C181BDA596}" dt="2017-11-16T02:07:53.590" v="4000" actId="14100"/>
        <pc:sldMkLst>
          <pc:docMk/>
          <pc:sldMk cId="3573896431" sldId="294"/>
        </pc:sldMkLst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2" creationId="{39084E77-7B05-4767-A031-D7D942D4FBA9}"/>
          </ac:spMkLst>
        </pc:spChg>
        <pc:spChg chg="add mod">
          <ac:chgData name="Stephen Bailey" userId="9dc54027cd54aeb5" providerId="LiveId" clId="{ABA1A7DE-3582-4940-9941-28C181BDA596}" dt="2017-11-16T02:07:20.400" v="3993" actId="403"/>
          <ac:spMkLst>
            <pc:docMk/>
            <pc:sldMk cId="3573896431" sldId="294"/>
            <ac:spMk id="2" creationId="{4B780567-A893-4AB3-B15E-A9F5842DB697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3" creationId="{E758530E-7ED3-464A-9798-3F8BD8F4EC3D}"/>
          </ac:spMkLst>
        </pc:spChg>
        <pc:spChg chg="del">
          <ac:chgData name="Stephen Bailey" userId="9dc54027cd54aeb5" providerId="LiveId" clId="{ABA1A7DE-3582-4940-9941-28C181BDA596}" dt="2017-11-14T18:41:47.304" v="1579" actId="403"/>
          <ac:spMkLst>
            <pc:docMk/>
            <pc:sldMk cId="3573896431" sldId="294"/>
            <ac:spMk id="4" creationId="{ACD2BF0D-DCE4-4815-AB49-5D0A15C0A3F4}"/>
          </ac:spMkLst>
        </pc:spChg>
        <pc:spChg chg="add mod">
          <ac:chgData name="Stephen Bailey" userId="9dc54027cd54aeb5" providerId="LiveId" clId="{ABA1A7DE-3582-4940-9941-28C181BDA596}" dt="2017-11-16T02:07:23.398" v="3995" actId="27636"/>
          <ac:spMkLst>
            <pc:docMk/>
            <pc:sldMk cId="3573896431" sldId="294"/>
            <ac:spMk id="5" creationId="{D0C1FE76-BCCC-4847-92E9-F52DD3564DD5}"/>
          </ac:spMkLst>
        </pc:spChg>
        <pc:spChg chg="add mod">
          <ac:chgData name="Stephen Bailey" userId="9dc54027cd54aeb5" providerId="LiveId" clId="{ABA1A7DE-3582-4940-9941-28C181BDA596}" dt="2017-11-14T18:43:08.381" v="1723" actId="403"/>
          <ac:spMkLst>
            <pc:docMk/>
            <pc:sldMk cId="3573896431" sldId="294"/>
            <ac:spMk id="6" creationId="{8D4D3AB0-E80F-46F8-BA1B-80F64351B726}"/>
          </ac:spMkLst>
        </pc:spChg>
        <pc:spChg chg="add mod">
          <ac:chgData name="Stephen Bailey" userId="9dc54027cd54aeb5" providerId="LiveId" clId="{ABA1A7DE-3582-4940-9941-28C181BDA596}" dt="2017-11-16T02:07:06.532" v="3984" actId="14100"/>
          <ac:spMkLst>
            <pc:docMk/>
            <pc:sldMk cId="3573896431" sldId="294"/>
            <ac:spMk id="7" creationId="{FC908ACD-BC34-4704-B9E7-5D207213AB63}"/>
          </ac:spMkLst>
        </pc:spChg>
        <pc:spChg chg="add mod">
          <ac:chgData name="Stephen Bailey" userId="9dc54027cd54aeb5" providerId="LiveId" clId="{ABA1A7DE-3582-4940-9941-28C181BDA596}" dt="2017-11-16T02:07:04.196" v="3983" actId="14100"/>
          <ac:spMkLst>
            <pc:docMk/>
            <pc:sldMk cId="3573896431" sldId="294"/>
            <ac:spMk id="8" creationId="{1EB19AA9-3A53-487B-AF3E-5E78ECE0557C}"/>
          </ac:spMkLst>
        </pc:spChg>
        <pc:spChg chg="add mod">
          <ac:chgData name="Stephen Bailey" userId="9dc54027cd54aeb5" providerId="LiveId" clId="{ABA1A7DE-3582-4940-9941-28C181BDA596}" dt="2017-11-16T02:07:02.189" v="3982" actId="14100"/>
          <ac:spMkLst>
            <pc:docMk/>
            <pc:sldMk cId="3573896431" sldId="294"/>
            <ac:spMk id="9" creationId="{52A917B1-E698-4184-8E6A-919568F4B118}"/>
          </ac:spMkLst>
        </pc:spChg>
        <pc:spChg chg="add mod">
          <ac:chgData name="Stephen Bailey" userId="9dc54027cd54aeb5" providerId="LiveId" clId="{ABA1A7DE-3582-4940-9941-28C181BDA596}" dt="2017-11-16T02:06:45.647" v="3980" actId="1076"/>
          <ac:spMkLst>
            <pc:docMk/>
            <pc:sldMk cId="3573896431" sldId="294"/>
            <ac:spMk id="10" creationId="{5E4743CD-4F41-40C9-8AC0-32CF36CFC265}"/>
          </ac:spMkLst>
        </pc:spChg>
        <pc:spChg chg="add mod">
          <ac:chgData name="Stephen Bailey" userId="9dc54027cd54aeb5" providerId="LiveId" clId="{ABA1A7DE-3582-4940-9941-28C181BDA596}" dt="2017-11-16T02:07:09.454" v="3985" actId="14100"/>
          <ac:spMkLst>
            <pc:docMk/>
            <pc:sldMk cId="3573896431" sldId="294"/>
            <ac:spMk id="11" creationId="{EC1B15AA-C45F-4FDA-BE1C-BA5466D9B2AF}"/>
          </ac:spMkLst>
        </pc:spChg>
        <pc:spChg chg="add mod">
          <ac:chgData name="Stephen Bailey" userId="9dc54027cd54aeb5" providerId="LiveId" clId="{ABA1A7DE-3582-4940-9941-28C181BDA596}" dt="2017-11-16T02:06:45.647" v="3980" actId="1076"/>
          <ac:spMkLst>
            <pc:docMk/>
            <pc:sldMk cId="3573896431" sldId="294"/>
            <ac:spMk id="12" creationId="{496BA2FB-ABF5-41AE-9B7B-D950E24265EA}"/>
          </ac:spMkLst>
        </pc:spChg>
        <pc:picChg chg="add mod modCrop">
          <ac:chgData name="Stephen Bailey" userId="9dc54027cd54aeb5" providerId="LiveId" clId="{ABA1A7DE-3582-4940-9941-28C181BDA596}" dt="2017-11-16T02:06:55.349" v="3981" actId="732"/>
          <ac:picMkLst>
            <pc:docMk/>
            <pc:sldMk cId="3573896431" sldId="294"/>
            <ac:picMk id="4" creationId="{CC54C3E9-BD65-4439-884C-C96E98EA12AD}"/>
          </ac:picMkLst>
        </pc:picChg>
        <pc:cxnChg chg="add mod">
          <ac:chgData name="Stephen Bailey" userId="9dc54027cd54aeb5" providerId="LiveId" clId="{ABA1A7DE-3582-4940-9941-28C181BDA596}" dt="2017-11-16T02:07:48.037" v="3997" actId="1582"/>
          <ac:cxnSpMkLst>
            <pc:docMk/>
            <pc:sldMk cId="3573896431" sldId="294"/>
            <ac:cxnSpMk id="13" creationId="{FAE2F300-FF49-4297-89A2-D3807EE8C59A}"/>
          </ac:cxnSpMkLst>
        </pc:cxnChg>
        <pc:cxnChg chg="add mod">
          <ac:chgData name="Stephen Bailey" userId="9dc54027cd54aeb5" providerId="LiveId" clId="{ABA1A7DE-3582-4940-9941-28C181BDA596}" dt="2017-11-16T02:07:53.590" v="4000" actId="14100"/>
          <ac:cxnSpMkLst>
            <pc:docMk/>
            <pc:sldMk cId="3573896431" sldId="294"/>
            <ac:cxnSpMk id="14" creationId="{73F4C6E0-46C8-4176-96E5-7B74C8E40BEB}"/>
          </ac:cxnSpMkLst>
        </pc:cxnChg>
      </pc:sldChg>
      <pc:sldChg chg="addSp delSp modSp add del">
        <pc:chgData name="Stephen Bailey" userId="9dc54027cd54aeb5" providerId="LiveId" clId="{ABA1A7DE-3582-4940-9941-28C181BDA596}" dt="2017-11-14T18:43:33.713" v="1741" actId="2696"/>
        <pc:sldMkLst>
          <pc:docMk/>
          <pc:sldMk cId="1253543827" sldId="295"/>
        </pc:sldMkLst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2" creationId="{7C18315F-103E-4EA7-8769-3BE43E8CD5A3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3" creationId="{A5693014-FAB1-4324-A5A2-826FD40BF2D5}"/>
          </ac:spMkLst>
        </pc:spChg>
        <pc:spChg chg="del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4" creationId="{9874B7FB-3060-4EA1-80C0-782C777C7E8A}"/>
          </ac:spMkLst>
        </pc:spChg>
        <pc:spChg chg="add mod">
          <ac:chgData name="Stephen Bailey" userId="9dc54027cd54aeb5" providerId="LiveId" clId="{ABA1A7DE-3582-4940-9941-28C181BDA596}" dt="2017-11-14T18:43:31.167" v="1740" actId="20577"/>
          <ac:spMkLst>
            <pc:docMk/>
            <pc:sldMk cId="1253543827" sldId="295"/>
            <ac:spMk id="5" creationId="{353D4C84-B65B-481E-9AFF-89A6F9D4AABD}"/>
          </ac:spMkLst>
        </pc:spChg>
        <pc:spChg chg="add mod">
          <ac:chgData name="Stephen Bailey" userId="9dc54027cd54aeb5" providerId="LiveId" clId="{ABA1A7DE-3582-4940-9941-28C181BDA596}" dt="2017-11-14T18:43:29.277" v="1737" actId="2696"/>
          <ac:spMkLst>
            <pc:docMk/>
            <pc:sldMk cId="1253543827" sldId="295"/>
            <ac:spMk id="6" creationId="{2EED0E14-5228-4737-92D6-AE1C5A0B9C85}"/>
          </ac:spMkLst>
        </pc:spChg>
      </pc:sldChg>
      <pc:sldChg chg="addSp delSp modSp add ord">
        <pc:chgData name="Stephen Bailey" userId="9dc54027cd54aeb5" providerId="LiveId" clId="{ABA1A7DE-3582-4940-9941-28C181BDA596}" dt="2017-11-16T19:58:56.994" v="7686" actId="1076"/>
        <pc:sldMkLst>
          <pc:docMk/>
          <pc:sldMk cId="2906432878" sldId="295"/>
        </pc:sldMkLst>
        <pc:spChg chg="mod">
          <ac:chgData name="Stephen Bailey" userId="9dc54027cd54aeb5" providerId="LiveId" clId="{ABA1A7DE-3582-4940-9941-28C181BDA596}" dt="2017-11-16T19:54:17.575" v="7573" actId="20577"/>
          <ac:spMkLst>
            <pc:docMk/>
            <pc:sldMk cId="2906432878" sldId="295"/>
            <ac:spMk id="2" creationId="{240246D0-77D9-43DA-85D3-6D84828F7672}"/>
          </ac:spMkLst>
        </pc:spChg>
        <pc:spChg chg="mod">
          <ac:chgData name="Stephen Bailey" userId="9dc54027cd54aeb5" providerId="LiveId" clId="{ABA1A7DE-3582-4940-9941-28C181BDA596}" dt="2017-11-16T19:54:25.929" v="7574" actId="14100"/>
          <ac:spMkLst>
            <pc:docMk/>
            <pc:sldMk cId="2906432878" sldId="295"/>
            <ac:spMk id="3" creationId="{24C319E6-EE71-4EB2-B757-7847F557D739}"/>
          </ac:spMkLst>
        </pc:spChg>
        <pc:spChg chg="add mod">
          <ac:chgData name="Stephen Bailey" userId="9dc54027cd54aeb5" providerId="LiveId" clId="{ABA1A7DE-3582-4940-9941-28C181BDA596}" dt="2017-11-16T19:57:44.617" v="7658" actId="1076"/>
          <ac:spMkLst>
            <pc:docMk/>
            <pc:sldMk cId="2906432878" sldId="295"/>
            <ac:spMk id="5" creationId="{097E85D2-4773-49A7-9F57-4E23C6149B4B}"/>
          </ac:spMkLst>
        </pc:spChg>
        <pc:spChg chg="add mod">
          <ac:chgData name="Stephen Bailey" userId="9dc54027cd54aeb5" providerId="LiveId" clId="{ABA1A7DE-3582-4940-9941-28C181BDA596}" dt="2017-11-16T19:57:49.964" v="7660" actId="1076"/>
          <ac:spMkLst>
            <pc:docMk/>
            <pc:sldMk cId="2906432878" sldId="295"/>
            <ac:spMk id="6" creationId="{240E3466-639B-446F-84E4-4D7E38FAD56D}"/>
          </ac:spMkLst>
        </pc:spChg>
        <pc:spChg chg="add mod">
          <ac:chgData name="Stephen Bailey" userId="9dc54027cd54aeb5" providerId="LiveId" clId="{ABA1A7DE-3582-4940-9941-28C181BDA596}" dt="2017-11-16T19:58:08.831" v="7667" actId="1076"/>
          <ac:spMkLst>
            <pc:docMk/>
            <pc:sldMk cId="2906432878" sldId="295"/>
            <ac:spMk id="7" creationId="{E5E175E5-713B-437D-8832-2962D1D1D656}"/>
          </ac:spMkLst>
        </pc:spChg>
        <pc:spChg chg="add mod">
          <ac:chgData name="Stephen Bailey" userId="9dc54027cd54aeb5" providerId="LiveId" clId="{ABA1A7DE-3582-4940-9941-28C181BDA596}" dt="2017-11-16T19:58:56.994" v="7686" actId="1076"/>
          <ac:spMkLst>
            <pc:docMk/>
            <pc:sldMk cId="2906432878" sldId="295"/>
            <ac:spMk id="52" creationId="{F2A2A2B6-EA1E-449D-81D1-293687B321C2}"/>
          </ac:spMkLst>
        </pc:spChg>
        <pc:picChg chg="add del mod">
          <ac:chgData name="Stephen Bailey" userId="9dc54027cd54aeb5" providerId="LiveId" clId="{ABA1A7DE-3582-4940-9941-28C181BDA596}" dt="2017-11-16T19:54:39.598" v="7579" actId="1076"/>
          <ac:picMkLst>
            <pc:docMk/>
            <pc:sldMk cId="2906432878" sldId="295"/>
            <ac:picMk id="4" creationId="{46B9DBF3-20CA-4BBA-AE89-A2FA847F974F}"/>
          </ac:picMkLst>
        </pc:picChg>
        <pc:cxnChg chg="add mod">
          <ac:chgData name="Stephen Bailey" userId="9dc54027cd54aeb5" providerId="LiveId" clId="{ABA1A7DE-3582-4940-9941-28C181BDA596}" dt="2017-11-16T19:57:52.850" v="7661" actId="14100"/>
          <ac:cxnSpMkLst>
            <pc:docMk/>
            <pc:sldMk cId="2906432878" sldId="295"/>
            <ac:cxnSpMk id="9" creationId="{3C1FD643-3F23-4829-B4A3-92FB649ED205}"/>
          </ac:cxnSpMkLst>
        </pc:cxnChg>
        <pc:cxnChg chg="add mod">
          <ac:chgData name="Stephen Bailey" userId="9dc54027cd54aeb5" providerId="LiveId" clId="{ABA1A7DE-3582-4940-9941-28C181BDA596}" dt="2017-11-16T19:58:08.831" v="7667" actId="1076"/>
          <ac:cxnSpMkLst>
            <pc:docMk/>
            <pc:sldMk cId="2906432878" sldId="295"/>
            <ac:cxnSpMk id="10" creationId="{618A37C6-7A69-43F8-A875-94F3786088BC}"/>
          </ac:cxnSpMkLst>
        </pc:cxnChg>
        <pc:cxnChg chg="add mod">
          <ac:chgData name="Stephen Bailey" userId="9dc54027cd54aeb5" providerId="LiveId" clId="{ABA1A7DE-3582-4940-9941-28C181BDA596}" dt="2017-11-16T19:58:08.831" v="7667" actId="1076"/>
          <ac:cxnSpMkLst>
            <pc:docMk/>
            <pc:sldMk cId="2906432878" sldId="295"/>
            <ac:cxnSpMk id="14" creationId="{E97AAF6A-D4FF-42CD-94EA-8101ED1F0D0C}"/>
          </ac:cxnSpMkLst>
        </pc:cxnChg>
      </pc:sldChg>
      <pc:sldChg chg="addSp delSp modSp add mod ord setBg">
        <pc:chgData name="Stephen Bailey" userId="9dc54027cd54aeb5" providerId="LiveId" clId="{ABA1A7DE-3582-4940-9941-28C181BDA596}" dt="2017-11-16T02:04:17.900" v="3908" actId="20577"/>
        <pc:sldMkLst>
          <pc:docMk/>
          <pc:sldMk cId="4074092337" sldId="296"/>
        </pc:sldMkLst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2" creationId="{1DD6F32D-602C-482B-9388-BC9EFCF3116D}"/>
          </ac:spMkLst>
        </pc:spChg>
        <pc:spChg chg="del">
          <ac:chgData name="Stephen Bailey" userId="9dc54027cd54aeb5" providerId="LiveId" clId="{ABA1A7DE-3582-4940-9941-28C181BDA596}" dt="2017-11-14T18:48:03.393" v="2175" actId="1076"/>
          <ac:spMkLst>
            <pc:docMk/>
            <pc:sldMk cId="4074092337" sldId="296"/>
            <ac:spMk id="3" creationId="{03532139-1176-4B8D-81DD-19C5472A8E4E}"/>
          </ac:spMkLst>
        </pc:spChg>
        <pc:spChg chg="add mod">
          <ac:chgData name="Stephen Bailey" userId="9dc54027cd54aeb5" providerId="LiveId" clId="{ABA1A7DE-3582-4940-9941-28C181BDA596}" dt="2017-11-16T02:04:17.900" v="3908" actId="20577"/>
          <ac:spMkLst>
            <pc:docMk/>
            <pc:sldMk cId="4074092337" sldId="296"/>
            <ac:spMk id="4" creationId="{6234560C-F1ED-4FD2-A154-A63F4220015D}"/>
          </ac:spMkLst>
        </pc:spChg>
        <pc:spChg chg="add del mod">
          <ac:chgData name="Stephen Bailey" userId="9dc54027cd54aeb5" providerId="LiveId" clId="{ABA1A7DE-3582-4940-9941-28C181BDA596}" dt="2017-11-14T19:38:33.507" v="2176" actId="1076"/>
          <ac:spMkLst>
            <pc:docMk/>
            <pc:sldMk cId="4074092337" sldId="296"/>
            <ac:spMk id="5" creationId="{75CAC56E-99E3-48F3-A8DB-783D818A12E0}"/>
          </ac:spMkLst>
        </pc:spChg>
        <pc:spChg chg="add mo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6" creationId="{0A0E8BB8-B8F8-43C8-847A-C279ADFA0E75}"/>
          </ac:spMkLst>
        </pc:spChg>
        <pc:spChg chg="add del mod">
          <ac:chgData name="Stephen Bailey" userId="9dc54027cd54aeb5" providerId="LiveId" clId="{ABA1A7DE-3582-4940-9941-28C181BDA596}" dt="2017-11-14T19:39:13.126" v="2182" actId="931"/>
          <ac:spMkLst>
            <pc:docMk/>
            <pc:sldMk cId="4074092337" sldId="296"/>
            <ac:spMk id="9" creationId="{2A064FF3-F4B1-41D6-AC38-18DEFBC3E764}"/>
          </ac:spMkLst>
        </pc:spChg>
        <pc:spChg chg="add del mod">
          <ac:chgData name="Stephen Bailey" userId="9dc54027cd54aeb5" providerId="LiveId" clId="{ABA1A7DE-3582-4940-9941-28C181BDA596}" dt="2017-11-14T19:40:05.201" v="2186" actId="931"/>
          <ac:spMkLst>
            <pc:docMk/>
            <pc:sldMk cId="4074092337" sldId="296"/>
            <ac:spMk id="13" creationId="{78CC6397-DF8A-429A-8BE0-C674EE74E437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6" creationId="{38247643-37AB-47DE-B7BD-7A64FEB13371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18" creationId="{AEBC3119-F8E7-4266-91B8-7A1E808B481B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2" creationId="{E2B921FE-88A4-459B-9BE1-BD2EBAD7C2C8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4" creationId="{45270C1D-1DCF-4928-B175-32F33CEC384F}"/>
          </ac:spMkLst>
        </pc:spChg>
        <pc:spChg chg="add">
          <ac:chgData name="Stephen Bailey" userId="9dc54027cd54aeb5" providerId="LiveId" clId="{ABA1A7DE-3582-4940-9941-28C181BDA596}" dt="2017-11-14T19:39:18.803" v="2184" actId="26606"/>
          <ac:spMkLst>
            <pc:docMk/>
            <pc:sldMk cId="4074092337" sldId="296"/>
            <ac:spMk id="26" creationId="{507E3BCE-143E-411A-809D-0F920A648A08}"/>
          </ac:spMkLst>
        </pc:spChg>
        <pc:picChg chg="add del mod">
          <ac:chgData name="Stephen Bailey" userId="9dc54027cd54aeb5" providerId="LiveId" clId="{ABA1A7DE-3582-4940-9941-28C181BDA596}" dt="2017-11-14T19:39:06.207" v="2181" actId="478"/>
          <ac:picMkLst>
            <pc:docMk/>
            <pc:sldMk cId="4074092337" sldId="296"/>
            <ac:picMk id="7" creationId="{137ED2BD-F5AE-4074-8027-6AC9FC15B8C0}"/>
          </ac:picMkLst>
        </pc:picChg>
        <pc:picChg chg="add del mod ord">
          <ac:chgData name="Stephen Bailey" userId="9dc54027cd54aeb5" providerId="LiveId" clId="{ABA1A7DE-3582-4940-9941-28C181BDA596}" dt="2017-11-14T19:39:59.927" v="2185" actId="478"/>
          <ac:picMkLst>
            <pc:docMk/>
            <pc:sldMk cId="4074092337" sldId="296"/>
            <ac:picMk id="11" creationId="{1A17BA1B-D9FA-42D5-A3AF-BEF7B35FCDA7}"/>
          </ac:picMkLst>
        </pc:picChg>
        <pc:picChg chg="add mod">
          <ac:chgData name="Stephen Bailey" userId="9dc54027cd54aeb5" providerId="LiveId" clId="{ABA1A7DE-3582-4940-9941-28C181BDA596}" dt="2017-11-15T11:53:30.976" v="3127" actId="1076"/>
          <ac:picMkLst>
            <pc:docMk/>
            <pc:sldMk cId="4074092337" sldId="296"/>
            <ac:picMk id="15" creationId="{6BC01E48-D366-4F73-8B31-EF518C4C54A5}"/>
          </ac:picMkLst>
        </pc:picChg>
        <pc:cxnChg chg="add">
          <ac:chgData name="Stephen Bailey" userId="9dc54027cd54aeb5" providerId="LiveId" clId="{ABA1A7DE-3582-4940-9941-28C181BDA596}" dt="2017-11-14T19:39:18.803" v="2184" actId="26606"/>
          <ac:cxnSpMkLst>
            <pc:docMk/>
            <pc:sldMk cId="4074092337" sldId="296"/>
            <ac:cxnSpMk id="20" creationId="{57D15890-6502-4FAA-AB03-AFAC88EE29D1}"/>
          </ac:cxnSpMkLst>
        </pc:cxnChg>
      </pc:sldChg>
      <pc:sldChg chg="addSp delSp modSp add ord">
        <pc:chgData name="Stephen Bailey" userId="9dc54027cd54aeb5" providerId="LiveId" clId="{ABA1A7DE-3582-4940-9941-28C181BDA596}" dt="2017-11-16T02:18:30.406" v="4656" actId="20577"/>
        <pc:sldMkLst>
          <pc:docMk/>
          <pc:sldMk cId="2342912212" sldId="297"/>
        </pc:sldMkLst>
        <pc:spChg chg="mod">
          <ac:chgData name="Stephen Bailey" userId="9dc54027cd54aeb5" providerId="LiveId" clId="{ABA1A7DE-3582-4940-9941-28C181BDA596}" dt="2017-11-16T02:18:30.406" v="4656" actId="20577"/>
          <ac:spMkLst>
            <pc:docMk/>
            <pc:sldMk cId="2342912212" sldId="297"/>
            <ac:spMk id="2" creationId="{F72A0EC0-27BF-4F50-A06F-196563082B15}"/>
          </ac:spMkLst>
        </pc:spChg>
        <pc:spChg chg="del">
          <ac:chgData name="Stephen Bailey" userId="9dc54027cd54aeb5" providerId="LiveId" clId="{ABA1A7DE-3582-4940-9941-28C181BDA596}" dt="2017-11-14T20:08:58.530" v="2191" actId="931"/>
          <ac:spMkLst>
            <pc:docMk/>
            <pc:sldMk cId="2342912212" sldId="297"/>
            <ac:spMk id="3" creationId="{A6E541F3-C569-44A8-A1C4-D91C2D0931E7}"/>
          </ac:spMkLst>
        </pc:spChg>
        <pc:spChg chg="add mod">
          <ac:chgData name="Stephen Bailey" userId="9dc54027cd54aeb5" providerId="LiveId" clId="{ABA1A7DE-3582-4940-9941-28C181BDA596}" dt="2017-11-16T02:17:30.473" v="4576" actId="403"/>
          <ac:spMkLst>
            <pc:docMk/>
            <pc:sldMk cId="2342912212" sldId="297"/>
            <ac:spMk id="7" creationId="{A895A29C-7D19-4AB9-8149-72E41E060059}"/>
          </ac:spMkLst>
        </pc:spChg>
        <pc:spChg chg="add mod">
          <ac:chgData name="Stephen Bailey" userId="9dc54027cd54aeb5" providerId="LiveId" clId="{ABA1A7DE-3582-4940-9941-28C181BDA596}" dt="2017-11-16T02:17:57.925" v="4589" actId="1076"/>
          <ac:spMkLst>
            <pc:docMk/>
            <pc:sldMk cId="2342912212" sldId="297"/>
            <ac:spMk id="9" creationId="{BA26B340-9F42-4AAA-BC04-B62368135A1D}"/>
          </ac:spMkLst>
        </pc:spChg>
        <pc:picChg chg="add mod">
          <ac:chgData name="Stephen Bailey" userId="9dc54027cd54aeb5" providerId="LiveId" clId="{ABA1A7DE-3582-4940-9941-28C181BDA596}" dt="2017-11-16T02:16:47.629" v="4553" actId="1076"/>
          <ac:picMkLst>
            <pc:docMk/>
            <pc:sldMk cId="2342912212" sldId="297"/>
            <ac:picMk id="6" creationId="{D5800548-C2E9-4403-B28E-EAAA38E270E6}"/>
          </ac:picMkLst>
        </pc:picChg>
        <pc:cxnChg chg="add mod">
          <ac:chgData name="Stephen Bailey" userId="9dc54027cd54aeb5" providerId="LiveId" clId="{ABA1A7DE-3582-4940-9941-28C181BDA596}" dt="2017-11-16T02:17:14.410" v="4556" actId="1076"/>
          <ac:cxnSpMkLst>
            <pc:docMk/>
            <pc:sldMk cId="2342912212" sldId="297"/>
            <ac:cxnSpMk id="5" creationId="{A90FF0D3-DC98-4643-8C95-BDD8D0BEFDE8}"/>
          </ac:cxnSpMkLst>
        </pc:cxnChg>
        <pc:cxnChg chg="add mod">
          <ac:chgData name="Stephen Bailey" userId="9dc54027cd54aeb5" providerId="LiveId" clId="{ABA1A7DE-3582-4940-9941-28C181BDA596}" dt="2017-11-16T02:17:49.922" v="4583" actId="14100"/>
          <ac:cxnSpMkLst>
            <pc:docMk/>
            <pc:sldMk cId="2342912212" sldId="297"/>
            <ac:cxnSpMk id="8" creationId="{F4AB1609-2FB2-4890-9B6D-C4A0B18242C2}"/>
          </ac:cxnSpMkLst>
        </pc:cxnChg>
      </pc:sldChg>
      <pc:sldChg chg="addSp delSp modSp add modTransition modAnim">
        <pc:chgData name="Stephen Bailey" userId="9dc54027cd54aeb5" providerId="LiveId" clId="{ABA1A7DE-3582-4940-9941-28C181BDA596}" dt="2017-11-16T21:00:04.953" v="7749" actId="208"/>
        <pc:sldMkLst>
          <pc:docMk/>
          <pc:sldMk cId="2607253845" sldId="298"/>
        </pc:sldMkLst>
        <pc:spChg chg="mod">
          <ac:chgData name="Stephen Bailey" userId="9dc54027cd54aeb5" providerId="LiveId" clId="{ABA1A7DE-3582-4940-9941-28C181BDA596}" dt="2017-11-16T02:09:51.974" v="4148" actId="403"/>
          <ac:spMkLst>
            <pc:docMk/>
            <pc:sldMk cId="2607253845" sldId="298"/>
            <ac:spMk id="2" creationId="{93E9E4EE-86E4-4D3A-8695-C54E764E4364}"/>
          </ac:spMkLst>
        </pc:spChg>
        <pc:spChg chg="del">
          <ac:chgData name="Stephen Bailey" userId="9dc54027cd54aeb5" providerId="LiveId" clId="{ABA1A7DE-3582-4940-9941-28C181BDA596}" dt="2017-11-14T20:17:29.490" v="2293" actId="931"/>
          <ac:spMkLst>
            <pc:docMk/>
            <pc:sldMk cId="2607253845" sldId="298"/>
            <ac:spMk id="3" creationId="{5F804D92-69C5-4E01-8276-40308E017514}"/>
          </ac:spMkLst>
        </pc:spChg>
        <pc:spChg chg="mod">
          <ac:chgData name="Stephen Bailey" userId="9dc54027cd54aeb5" providerId="LiveId" clId="{ABA1A7DE-3582-4940-9941-28C181BDA596}" dt="2017-11-16T02:09:47.812" v="4145" actId="403"/>
          <ac:spMkLst>
            <pc:docMk/>
            <pc:sldMk cId="2607253845" sldId="298"/>
            <ac:spMk id="4" creationId="{E5094217-8EE1-48C7-A603-DEA00A6185DA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7" creationId="{1952C431-903B-4F78-AA24-C24C691F879C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8" creationId="{BD5F3519-EC51-45CC-AADD-EF45D265C004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9" creationId="{24466B0C-6F1B-4AA8-96CD-25C8352CD1B7}"/>
          </ac:spMkLst>
        </pc:spChg>
        <pc:spChg chg="add del mod">
          <ac:chgData name="Stephen Bailey" userId="9dc54027cd54aeb5" providerId="LiveId" clId="{ABA1A7DE-3582-4940-9941-28C181BDA596}" dt="2017-11-16T20:58:45.615" v="7733" actId="208"/>
          <ac:spMkLst>
            <pc:docMk/>
            <pc:sldMk cId="2607253845" sldId="298"/>
            <ac:spMk id="10" creationId="{6431319F-0E81-4C77-B8E7-92D46439B5CD}"/>
          </ac:spMkLst>
        </pc:spChg>
        <pc:picChg chg="add mod">
          <ac:chgData name="Stephen Bailey" userId="9dc54027cd54aeb5" providerId="LiveId" clId="{ABA1A7DE-3582-4940-9941-28C181BDA596}" dt="2017-11-16T02:11:13.820" v="4200" actId="1076"/>
          <ac:picMkLst>
            <pc:docMk/>
            <pc:sldMk cId="2607253845" sldId="298"/>
            <ac:picMk id="6" creationId="{7596F69D-4DD3-4408-8B8F-22826E200861}"/>
          </ac:picMkLst>
        </pc:picChg>
        <pc:cxnChg chg="add del mod">
          <ac:chgData name="Stephen Bailey" userId="9dc54027cd54aeb5" providerId="LiveId" clId="{ABA1A7DE-3582-4940-9941-28C181BDA596}" dt="2017-11-16T02:10:01.970" v="4150" actId="11529"/>
          <ac:cxnSpMkLst>
            <pc:docMk/>
            <pc:sldMk cId="2607253845" sldId="298"/>
            <ac:cxnSpMk id="5" creationId="{1DB77F82-15EE-41C0-A0B4-53913AC78244}"/>
          </ac:cxnSpMkLst>
        </pc:cxnChg>
      </pc:sldChg>
      <pc:sldChg chg="addSp delSp modSp add ord modAnim">
        <pc:chgData name="Stephen Bailey" userId="9dc54027cd54aeb5" providerId="LiveId" clId="{ABA1A7DE-3582-4940-9941-28C181BDA596}" dt="2017-11-16T21:01:17.326" v="7754" actId="27636"/>
        <pc:sldMkLst>
          <pc:docMk/>
          <pc:sldMk cId="2038187994" sldId="299"/>
        </pc:sldMkLst>
        <pc:spChg chg="mod">
          <ac:chgData name="Stephen Bailey" userId="9dc54027cd54aeb5" providerId="LiveId" clId="{ABA1A7DE-3582-4940-9941-28C181BDA596}" dt="2017-11-16T02:14:16.565" v="4415" actId="14100"/>
          <ac:spMkLst>
            <pc:docMk/>
            <pc:sldMk cId="2038187994" sldId="299"/>
            <ac:spMk id="2" creationId="{2C558DED-8B06-44F0-AF5E-A7C838CDDF2A}"/>
          </ac:spMkLst>
        </pc:spChg>
        <pc:spChg chg="del">
          <ac:chgData name="Stephen Bailey" userId="9dc54027cd54aeb5" providerId="LiveId" clId="{ABA1A7DE-3582-4940-9941-28C181BDA596}" dt="2017-11-15T12:10:15.631" v="3273" actId="1076"/>
          <ac:spMkLst>
            <pc:docMk/>
            <pc:sldMk cId="2038187994" sldId="299"/>
            <ac:spMk id="3" creationId="{5FFF85B4-50DB-4B03-9DD6-14C497B28D0A}"/>
          </ac:spMkLst>
        </pc:spChg>
        <pc:spChg chg="mod">
          <ac:chgData name="Stephen Bailey" userId="9dc54027cd54aeb5" providerId="LiveId" clId="{ABA1A7DE-3582-4940-9941-28C181BDA596}" dt="2017-11-16T21:01:17.326" v="7754" actId="27636"/>
          <ac:spMkLst>
            <pc:docMk/>
            <pc:sldMk cId="2038187994" sldId="299"/>
            <ac:spMk id="4" creationId="{00079537-F3B7-470D-83A8-FA8215790961}"/>
          </ac:spMkLst>
        </pc:spChg>
        <pc:picChg chg="add mod">
          <ac:chgData name="Stephen Bailey" userId="9dc54027cd54aeb5" providerId="LiveId" clId="{ABA1A7DE-3582-4940-9941-28C181BDA596}" dt="2017-11-15T12:14:24.967" v="3333" actId="1076"/>
          <ac:picMkLst>
            <pc:docMk/>
            <pc:sldMk cId="2038187994" sldId="299"/>
            <ac:picMk id="5" creationId="{EFB951B3-E27D-40B1-A23B-4DD870FDCCE9}"/>
          </ac:picMkLst>
        </pc:picChg>
        <pc:picChg chg="add del mod">
          <ac:chgData name="Stephen Bailey" userId="9dc54027cd54aeb5" providerId="LiveId" clId="{ABA1A7DE-3582-4940-9941-28C181BDA596}" dt="2017-11-15T12:14:20.267" v="3332" actId="1076"/>
          <ac:picMkLst>
            <pc:docMk/>
            <pc:sldMk cId="2038187994" sldId="299"/>
            <ac:picMk id="6" creationId="{DE9948AB-3680-410E-BB2B-3E092125370E}"/>
          </ac:picMkLst>
        </pc:picChg>
        <pc:picChg chg="add mod">
          <ac:chgData name="Stephen Bailey" userId="9dc54027cd54aeb5" providerId="LiveId" clId="{ABA1A7DE-3582-4940-9941-28C181BDA596}" dt="2017-11-15T12:27:30.434" v="3431" actId="1076"/>
          <ac:picMkLst>
            <pc:docMk/>
            <pc:sldMk cId="2038187994" sldId="299"/>
            <ac:picMk id="7" creationId="{5782C53D-3891-4A9F-9D1F-E577CB49409D}"/>
          </ac:picMkLst>
        </pc:picChg>
      </pc:sldChg>
      <pc:sldChg chg="addSp delSp modSp add setBg delDesignElem">
        <pc:chgData name="Stephen Bailey" userId="9dc54027cd54aeb5" providerId="LiveId" clId="{ABA1A7DE-3582-4940-9941-28C181BDA596}" dt="2017-11-16T16:24:31.243" v="7075" actId="1076"/>
        <pc:sldMkLst>
          <pc:docMk/>
          <pc:sldMk cId="3034176914" sldId="300"/>
        </pc:sldMkLst>
        <pc:spChg chg="mod">
          <ac:chgData name="Stephen Bailey" userId="9dc54027cd54aeb5" providerId="LiveId" clId="{ABA1A7DE-3582-4940-9941-28C181BDA596}" dt="2017-11-15T11:39:29.898" v="2843" actId="1076"/>
          <ac:spMkLst>
            <pc:docMk/>
            <pc:sldMk cId="3034176914" sldId="300"/>
            <ac:spMk id="2" creationId="{1AE17E86-F30A-4A5F-BDA4-1C1A1B5E7A58}"/>
          </ac:spMkLst>
        </pc:spChg>
        <pc:spChg chg="add del">
          <ac:chgData name="Stephen Bailey" userId="9dc54027cd54aeb5" providerId="LiveId" clId="{ABA1A7DE-3582-4940-9941-28C181BDA596}" dt="2017-11-15T11:29:29.855" v="2706" actId="1076"/>
          <ac:spMkLst>
            <pc:docMk/>
            <pc:sldMk cId="3034176914" sldId="300"/>
            <ac:spMk id="5" creationId="{B267397E-5D74-499B-BC89-12DEFB198AD8}"/>
          </ac:spMkLst>
        </pc:spChg>
        <pc:spChg chg="add del mod">
          <ac:chgData name="Stephen Bailey" userId="9dc54027cd54aeb5" providerId="LiveId" clId="{ABA1A7DE-3582-4940-9941-28C181BDA596}" dt="2017-11-15T11:33:56.908" v="2713" actId="1076"/>
          <ac:spMkLst>
            <pc:docMk/>
            <pc:sldMk cId="3034176914" sldId="300"/>
            <ac:spMk id="6" creationId="{7AC30D05-B527-4882-9971-3866391459D8}"/>
          </ac:spMkLst>
        </pc:spChg>
        <pc:spChg chg="add del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8" creationId="{173B8A7C-C1EA-4F5B-89CB-AA6725D00E83}"/>
          </ac:spMkLst>
        </pc:spChg>
        <pc:spChg chg="add mod">
          <ac:chgData name="Stephen Bailey" userId="9dc54027cd54aeb5" providerId="LiveId" clId="{ABA1A7DE-3582-4940-9941-28C181BDA596}" dt="2017-11-16T02:03:13.810" v="3868" actId="403"/>
          <ac:spMkLst>
            <pc:docMk/>
            <pc:sldMk cId="3034176914" sldId="300"/>
            <ac:spMk id="10" creationId="{14205CC6-F4A5-4EF5-9A19-597E7D36829A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1" creationId="{3CFC9789-57F4-4B9C-ABAA-6F7C8BADCAE8}"/>
          </ac:spMkLst>
        </pc:spChg>
        <pc:spChg chg="add mod">
          <ac:chgData name="Stephen Bailey" userId="9dc54027cd54aeb5" providerId="LiveId" clId="{ABA1A7DE-3582-4940-9941-28C181BDA596}" dt="2017-11-15T11:39:03.506" v="2840" actId="1076"/>
          <ac:spMkLst>
            <pc:docMk/>
            <pc:sldMk cId="3034176914" sldId="300"/>
            <ac:spMk id="12" creationId="{86E5799F-3949-4923-A134-2CF1BB2CB185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3" creationId="{9B54F538-07DE-4652-B506-5D16E3EBBB0F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7" creationId="{038B8727-D318-4B70-B353-C390602FF311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19" creationId="{1B0C8367-28B6-4EF1-B182-01BEC98727DB}"/>
          </ac:spMkLst>
        </pc:spChg>
        <pc:spChg chg="del">
          <ac:chgData name="Stephen Bailey" userId="9dc54027cd54aeb5" providerId="LiveId" clId="{ABA1A7DE-3582-4940-9941-28C181BDA596}" dt="2017-11-15T11:28:49.465" v="2690" actId="1076"/>
          <ac:spMkLst>
            <pc:docMk/>
            <pc:sldMk cId="3034176914" sldId="300"/>
            <ac:spMk id="21" creationId="{649E3F4C-17F5-49E4-B05F-80C6B348AF28}"/>
          </ac:spMkLst>
        </pc:spChg>
        <pc:picChg chg="del">
          <ac:chgData name="Stephen Bailey" userId="9dc54027cd54aeb5" providerId="LiveId" clId="{ABA1A7DE-3582-4940-9941-28C181BDA596}" dt="2017-11-15T11:29:17.485" v="2699" actId="478"/>
          <ac:picMkLst>
            <pc:docMk/>
            <pc:sldMk cId="3034176914" sldId="300"/>
            <ac:picMk id="3" creationId="{D3DCD86D-D7B2-4B69-8F4C-AA624BCDA789}"/>
          </ac:picMkLst>
        </pc:picChg>
        <pc:picChg chg="del mod">
          <ac:chgData name="Stephen Bailey" userId="9dc54027cd54aeb5" providerId="LiveId" clId="{ABA1A7DE-3582-4940-9941-28C181BDA596}" dt="2017-11-15T11:33:55.507" v="2712" actId="1076"/>
          <ac:picMkLst>
            <pc:docMk/>
            <pc:sldMk cId="3034176914" sldId="300"/>
            <ac:picMk id="4" creationId="{2628EAAC-4721-418D-B08B-225BFB926A2D}"/>
          </ac:picMkLst>
        </pc:picChg>
        <pc:picChg chg="add mod">
          <ac:chgData name="Stephen Bailey" userId="9dc54027cd54aeb5" providerId="LiveId" clId="{ABA1A7DE-3582-4940-9941-28C181BDA596}" dt="2017-11-16T16:24:31.243" v="7075" actId="1076"/>
          <ac:picMkLst>
            <pc:docMk/>
            <pc:sldMk cId="3034176914" sldId="300"/>
            <ac:picMk id="6" creationId="{B33CCD55-8FBA-4B04-99F2-FACC7EF6F2B7}"/>
          </ac:picMkLst>
        </pc:picChg>
        <pc:picChg chg="add del mod modCrop">
          <ac:chgData name="Stephen Bailey" userId="9dc54027cd54aeb5" providerId="LiveId" clId="{ABA1A7DE-3582-4940-9941-28C181BDA596}" dt="2017-11-16T01:58:08.016" v="3642" actId="1076"/>
          <ac:picMkLst>
            <pc:docMk/>
            <pc:sldMk cId="3034176914" sldId="300"/>
            <ac:picMk id="9" creationId="{F3A12C64-0E09-402C-8355-17B8890FC205}"/>
          </ac:picMkLst>
        </pc:picChg>
        <pc:picChg chg="add del mod">
          <ac:chgData name="Stephen Bailey" userId="9dc54027cd54aeb5" providerId="LiveId" clId="{ABA1A7DE-3582-4940-9941-28C181BDA596}" dt="2017-11-15T11:38:50.398" v="2838" actId="478"/>
          <ac:picMkLst>
            <pc:docMk/>
            <pc:sldMk cId="3034176914" sldId="300"/>
            <ac:picMk id="14" creationId="{B2E26F41-FF1E-403D-ACE7-3C7D91CA43BD}"/>
          </ac:picMkLst>
        </pc:picChg>
        <pc:cxnChg chg="del">
          <ac:chgData name="Stephen Bailey" userId="9dc54027cd54aeb5" providerId="LiveId" clId="{ABA1A7DE-3582-4940-9941-28C181BDA596}" dt="2017-11-15T11:28:49.465" v="2690" actId="1076"/>
          <ac:cxnSpMkLst>
            <pc:docMk/>
            <pc:sldMk cId="3034176914" sldId="300"/>
            <ac:cxnSpMk id="15" creationId="{03D56195-A6AC-4958-8B87-F7D009353EB1}"/>
          </ac:cxnSpMkLst>
        </pc:cxnChg>
      </pc:sldChg>
      <pc:sldChg chg="addSp delSp modSp add ord modTransition modNotesTx">
        <pc:chgData name="Stephen Bailey" userId="9dc54027cd54aeb5" providerId="LiveId" clId="{ABA1A7DE-3582-4940-9941-28C181BDA596}" dt="2017-11-16T21:00:20.598" v="7751" actId="208"/>
        <pc:sldMkLst>
          <pc:docMk/>
          <pc:sldMk cId="4074771207" sldId="301"/>
        </pc:sldMkLst>
        <pc:spChg chg="mod">
          <ac:chgData name="Stephen Bailey" userId="9dc54027cd54aeb5" providerId="LiveId" clId="{ABA1A7DE-3582-4940-9941-28C181BDA596}" dt="2017-11-16T01:55:15.833" v="3460" actId="20577"/>
          <ac:spMkLst>
            <pc:docMk/>
            <pc:sldMk cId="4074771207" sldId="301"/>
            <ac:spMk id="2" creationId="{1AE17E86-F30A-4A5F-BDA4-1C1A1B5E7A58}"/>
          </ac:spMkLst>
        </pc:spChg>
        <pc:spChg chg="add del mod">
          <ac:chgData name="Stephen Bailey" userId="9dc54027cd54aeb5" providerId="LiveId" clId="{ABA1A7DE-3582-4940-9941-28C181BDA596}" dt="2017-11-15T11:35:26.746" v="2783" actId="478"/>
          <ac:spMkLst>
            <pc:docMk/>
            <pc:sldMk cId="4074771207" sldId="301"/>
            <ac:spMk id="4" creationId="{A2422FC6-1820-4A58-8DB1-9434FC8AB664}"/>
          </ac:spMkLst>
        </pc:spChg>
        <pc:spChg chg="add mod">
          <ac:chgData name="Stephen Bailey" userId="9dc54027cd54aeb5" providerId="LiveId" clId="{ABA1A7DE-3582-4940-9941-28C181BDA596}" dt="2017-11-16T01:54:46.572" v="3449" actId="113"/>
          <ac:spMkLst>
            <pc:docMk/>
            <pc:sldMk cId="4074771207" sldId="301"/>
            <ac:spMk id="7" creationId="{8FB48C8E-B802-48D7-A93E-54C02115AE00}"/>
          </ac:spMkLst>
        </pc:spChg>
        <pc:spChg chg="add mod">
          <ac:chgData name="Stephen Bailey" userId="9dc54027cd54aeb5" providerId="LiveId" clId="{ABA1A7DE-3582-4940-9941-28C181BDA596}" dt="2017-11-16T01:54:39.670" v="3445" actId="1076"/>
          <ac:spMkLst>
            <pc:docMk/>
            <pc:sldMk cId="4074771207" sldId="301"/>
            <ac:spMk id="11" creationId="{A3D734B1-D20D-448B-AF30-7EC10973CC4C}"/>
          </ac:spMkLst>
        </pc:spChg>
        <pc:picChg chg="add mod">
          <ac:chgData name="Stephen Bailey" userId="9dc54027cd54aeb5" providerId="LiveId" clId="{ABA1A7DE-3582-4940-9941-28C181BDA596}" dt="2017-11-15T11:35:47.658" v="2794" actId="1076"/>
          <ac:picMkLst>
            <pc:docMk/>
            <pc:sldMk cId="4074771207" sldId="301"/>
            <ac:picMk id="6" creationId="{15A883AB-8CC4-43C4-9F61-6513E54AFB25}"/>
          </ac:picMkLst>
        </pc:picChg>
        <pc:picChg chg="add mod">
          <ac:chgData name="Stephen Bailey" userId="9dc54027cd54aeb5" providerId="LiveId" clId="{ABA1A7DE-3582-4940-9941-28C181BDA596}" dt="2017-11-15T11:36:48.942" v="2820" actId="1076"/>
          <ac:picMkLst>
            <pc:docMk/>
            <pc:sldMk cId="4074771207" sldId="301"/>
            <ac:picMk id="9" creationId="{1F850C55-5351-4435-9B08-087EDF10BA31}"/>
          </ac:picMkLst>
        </pc:picChg>
        <pc:picChg chg="del">
          <ac:chgData name="Stephen Bailey" userId="9dc54027cd54aeb5" providerId="LiveId" clId="{ABA1A7DE-3582-4940-9941-28C181BDA596}" dt="2017-11-15T11:34:46.268" v="2782" actId="478"/>
          <ac:picMkLst>
            <pc:docMk/>
            <pc:sldMk cId="4074771207" sldId="301"/>
            <ac:picMk id="14" creationId="{B2E26F41-FF1E-403D-ACE7-3C7D91CA43BD}"/>
          </ac:picMkLst>
        </pc:picChg>
      </pc:sldChg>
      <pc:sldChg chg="add del">
        <pc:chgData name="Stephen Bailey" userId="9dc54027cd54aeb5" providerId="LiveId" clId="{ABA1A7DE-3582-4940-9941-28C181BDA596}" dt="2017-11-15T11:43:41.550" v="2876" actId="2696"/>
        <pc:sldMkLst>
          <pc:docMk/>
          <pc:sldMk cId="143658839" sldId="302"/>
        </pc:sldMkLst>
      </pc:sldChg>
      <pc:sldChg chg="addSp delSp modSp add del">
        <pc:chgData name="Stephen Bailey" userId="9dc54027cd54aeb5" providerId="LiveId" clId="{ABA1A7DE-3582-4940-9941-28C181BDA596}" dt="2017-11-16T02:07:59.269" v="4001" actId="2696"/>
        <pc:sldMkLst>
          <pc:docMk/>
          <pc:sldMk cId="780296949" sldId="302"/>
        </pc:sldMkLst>
        <pc:spChg chg="del mod">
          <ac:chgData name="Stephen Bailey" userId="9dc54027cd54aeb5" providerId="LiveId" clId="{ABA1A7DE-3582-4940-9941-28C181BDA596}" dt="2017-11-15T11:51:20.101" v="3095" actId="478"/>
          <ac:spMkLst>
            <pc:docMk/>
            <pc:sldMk cId="780296949" sldId="302"/>
            <ac:spMk id="2" creationId="{1A7B5325-3F87-42BB-A934-CC7FA4B86874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3" creationId="{7AADE685-51A2-4D45-82EA-8245DDB7E730}"/>
          </ac:spMkLst>
        </pc:spChg>
        <pc:spChg chg="del">
          <ac:chgData name="Stephen Bailey" userId="9dc54027cd54aeb5" providerId="LiveId" clId="{ABA1A7DE-3582-4940-9941-28C181BDA596}" dt="2017-11-15T11:50:46.069" v="3091" actId="1036"/>
          <ac:spMkLst>
            <pc:docMk/>
            <pc:sldMk cId="780296949" sldId="302"/>
            <ac:spMk id="4" creationId="{13AE11AE-DE90-41E6-B6D0-92947F9876D5}"/>
          </ac:spMkLst>
        </pc:spChg>
        <pc:spChg chg="add del mod">
          <ac:chgData name="Stephen Bailey" userId="9dc54027cd54aeb5" providerId="LiveId" clId="{ABA1A7DE-3582-4940-9941-28C181BDA596}" dt="2017-11-15T11:50:54.712" v="3092" actId="931"/>
          <ac:spMkLst>
            <pc:docMk/>
            <pc:sldMk cId="780296949" sldId="302"/>
            <ac:spMk id="5" creationId="{C6850042-298E-4774-BD37-9C70257A4840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8" creationId="{2DA27FCC-0EF9-4DDE-A864-59BFB5ACB94E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9" creationId="{7D46F6E9-F6A9-4491-BC4A-2D2E9217A8FB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0" creationId="{B7F884D9-B5E2-4E77-A586-CFA4A7D10627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1" creationId="{7D922B5A-58F1-4087-9BFF-24336B88C2F2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2" creationId="{D6F5C929-79F8-4B81-AC69-82BBC87D8D39}"/>
          </ac:spMkLst>
        </pc:spChg>
        <pc:spChg chg="add del mod">
          <ac:chgData name="Stephen Bailey" userId="9dc54027cd54aeb5" providerId="LiveId" clId="{ABA1A7DE-3582-4940-9941-28C181BDA596}" dt="2017-11-16T02:06:17.435" v="3971" actId="2696"/>
          <ac:spMkLst>
            <pc:docMk/>
            <pc:sldMk cId="780296949" sldId="302"/>
            <ac:spMk id="13" creationId="{15FBFC96-91AC-4810-901A-DC474E532C7C}"/>
          </ac:spMkLst>
        </pc:spChg>
        <pc:picChg chg="add del mod">
          <ac:chgData name="Stephen Bailey" userId="9dc54027cd54aeb5" providerId="LiveId" clId="{ABA1A7DE-3582-4940-9941-28C181BDA596}" dt="2017-11-16T02:06:17.435" v="3971" actId="2696"/>
          <ac:picMkLst>
            <pc:docMk/>
            <pc:sldMk cId="780296949" sldId="302"/>
            <ac:picMk id="7" creationId="{1A5E69D1-1E6D-4D89-A365-8EEB9D68E824}"/>
          </ac:picMkLst>
        </pc:picChg>
      </pc:sldChg>
      <pc:sldChg chg="addSp delSp modSp add del">
        <pc:chgData name="Stephen Bailey" userId="9dc54027cd54aeb5" providerId="LiveId" clId="{ABA1A7DE-3582-4940-9941-28C181BDA596}" dt="2017-11-16T02:08:25.700" v="4048" actId="2696"/>
        <pc:sldMkLst>
          <pc:docMk/>
          <pc:sldMk cId="3228224636" sldId="303"/>
        </pc:sldMkLst>
        <pc:spChg chg="add mod">
          <ac:chgData name="Stephen Bailey" userId="9dc54027cd54aeb5" providerId="LiveId" clId="{ABA1A7DE-3582-4940-9941-28C181BDA596}" dt="2017-11-16T02:08:13.908" v="4047" actId="20577"/>
          <ac:spMkLst>
            <pc:docMk/>
            <pc:sldMk cId="3228224636" sldId="303"/>
            <ac:spMk id="2" creationId="{75FA46BF-6151-44E9-B875-C5985BC80761}"/>
          </ac:spMkLst>
        </pc:spChg>
        <pc:spChg chg="add del mod">
          <ac:chgData name="Stephen Bailey" userId="9dc54027cd54aeb5" providerId="LiveId" clId="{ABA1A7DE-3582-4940-9941-28C181BDA596}" dt="2017-11-15T11:55:32.164" v="3174" actId="20577"/>
          <ac:spMkLst>
            <pc:docMk/>
            <pc:sldMk cId="3228224636" sldId="303"/>
            <ac:spMk id="3" creationId="{016F852F-8F50-4BB4-BA21-761E8DD6358E}"/>
          </ac:spMkLst>
        </pc:spChg>
        <pc:spChg chg="add mod">
          <ac:chgData name="Stephen Bailey" userId="9dc54027cd54aeb5" providerId="LiveId" clId="{ABA1A7DE-3582-4940-9941-28C181BDA596}" dt="2017-11-15T11:55:30.476" v="3173" actId="20577"/>
          <ac:spMkLst>
            <pc:docMk/>
            <pc:sldMk cId="3228224636" sldId="303"/>
            <ac:spMk id="4" creationId="{76FF242E-564E-414F-A2F0-BC8F219D8517}"/>
          </ac:spMkLst>
        </pc:spChg>
        <pc:picChg chg="add mod">
          <ac:chgData name="Stephen Bailey" userId="9dc54027cd54aeb5" providerId="LiveId" clId="{ABA1A7DE-3582-4940-9941-28C181BDA596}" dt="2017-11-15T11:55:45.132" v="3177" actId="14100"/>
          <ac:picMkLst>
            <pc:docMk/>
            <pc:sldMk cId="3228224636" sldId="303"/>
            <ac:picMk id="5" creationId="{46F55EB8-79F1-4D23-BC39-E9DB7734FFC1}"/>
          </ac:picMkLst>
        </pc:picChg>
      </pc:sldChg>
      <pc:sldChg chg="modSp add ord modTransition">
        <pc:chgData name="Stephen Bailey" userId="9dc54027cd54aeb5" providerId="LiveId" clId="{ABA1A7DE-3582-4940-9941-28C181BDA596}" dt="2017-11-16T21:00:59.424" v="7752" actId="208"/>
        <pc:sldMkLst>
          <pc:docMk/>
          <pc:sldMk cId="3210994480" sldId="304"/>
        </pc:sldMkLst>
        <pc:spChg chg="mod">
          <ac:chgData name="Stephen Bailey" userId="9dc54027cd54aeb5" providerId="LiveId" clId="{ABA1A7DE-3582-4940-9941-28C181BDA596}" dt="2017-11-15T11:59:39.655" v="3267" actId="20577"/>
          <ac:spMkLst>
            <pc:docMk/>
            <pc:sldMk cId="3210994480" sldId="304"/>
            <ac:spMk id="2" creationId="{75FA46BF-6151-44E9-B875-C5985BC80761}"/>
          </ac:spMkLst>
        </pc:spChg>
      </pc:sldChg>
      <pc:sldChg chg="addSp delSp modSp add">
        <pc:chgData name="Stephen Bailey" userId="9dc54027cd54aeb5" providerId="LiveId" clId="{ABA1A7DE-3582-4940-9941-28C181BDA596}" dt="2017-11-16T02:08:36.326" v="4050" actId="1076"/>
        <pc:sldMkLst>
          <pc:docMk/>
          <pc:sldMk cId="2325511773" sldId="305"/>
        </pc:sldMkLst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2" creationId="{F73F212D-CE49-49C7-B0E1-2AFEA75047BD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3" creationId="{87BAF9F1-C155-44F5-A034-C3975CF7C87B}"/>
          </ac:spMkLst>
        </pc:spChg>
        <pc:spChg chg="del">
          <ac:chgData name="Stephen Bailey" userId="9dc54027cd54aeb5" providerId="LiveId" clId="{ABA1A7DE-3582-4940-9941-28C181BDA596}" dt="2017-11-15T11:59:12.048" v="3221" actId="20577"/>
          <ac:spMkLst>
            <pc:docMk/>
            <pc:sldMk cId="2325511773" sldId="305"/>
            <ac:spMk id="4" creationId="{6FDC3A1A-5C2F-47FF-BACC-F5BA3AC63C2B}"/>
          </ac:spMkLst>
        </pc:spChg>
        <pc:spChg chg="add mod">
          <ac:chgData name="Stephen Bailey" userId="9dc54027cd54aeb5" providerId="LiveId" clId="{ABA1A7DE-3582-4940-9941-28C181BDA596}" dt="2017-11-15T11:59:29.054" v="3242" actId="20577"/>
          <ac:spMkLst>
            <pc:docMk/>
            <pc:sldMk cId="2325511773" sldId="305"/>
            <ac:spMk id="5" creationId="{9C64AF47-7592-40FD-9D34-4748B923BD1E}"/>
          </ac:spMkLst>
        </pc:spChg>
        <pc:spChg chg="add del mod">
          <ac:chgData name="Stephen Bailey" userId="9dc54027cd54aeb5" providerId="LiveId" clId="{ABA1A7DE-3582-4940-9941-28C181BDA596}" dt="2017-11-15T11:59:13.998" v="3222" actId="20577"/>
          <ac:spMkLst>
            <pc:docMk/>
            <pc:sldMk cId="2325511773" sldId="305"/>
            <ac:spMk id="6" creationId="{76A7E455-B6B6-47BE-996B-C4E0070538AF}"/>
          </ac:spMkLst>
        </pc:spChg>
        <pc:picChg chg="add mod">
          <ac:chgData name="Stephen Bailey" userId="9dc54027cd54aeb5" providerId="LiveId" clId="{ABA1A7DE-3582-4940-9941-28C181BDA596}" dt="2017-11-16T02:08:36.326" v="4050" actId="1076"/>
          <ac:picMkLst>
            <pc:docMk/>
            <pc:sldMk cId="2325511773" sldId="305"/>
            <ac:picMk id="7" creationId="{BB94A0C5-6AA2-41EF-98A7-ECEA39133E4D}"/>
          </ac:picMkLst>
        </pc:picChg>
      </pc:sldChg>
      <pc:sldChg chg="add ord">
        <pc:chgData name="Stephen Bailey" userId="9dc54027cd54aeb5" providerId="LiveId" clId="{ABA1A7DE-3582-4940-9941-28C181BDA596}" dt="2017-11-15T12:14:33.513" v="3335" actId="1076"/>
        <pc:sldMkLst>
          <pc:docMk/>
          <pc:sldMk cId="2724920857" sldId="306"/>
        </pc:sldMkLst>
      </pc:sldChg>
      <pc:sldChg chg="addSp delSp modSp add modAnim">
        <pc:chgData name="Stephen Bailey" userId="9dc54027cd54aeb5" providerId="LiveId" clId="{ABA1A7DE-3582-4940-9941-28C181BDA596}" dt="2017-11-16T21:05:12.740" v="7919" actId="208"/>
        <pc:sldMkLst>
          <pc:docMk/>
          <pc:sldMk cId="1156946241" sldId="307"/>
        </pc:sldMkLst>
        <pc:spChg chg="mod">
          <ac:chgData name="Stephen Bailey" userId="9dc54027cd54aeb5" providerId="LiveId" clId="{ABA1A7DE-3582-4940-9941-28C181BDA596}" dt="2017-11-16T02:09:24.753" v="4052" actId="403"/>
          <ac:spMkLst>
            <pc:docMk/>
            <pc:sldMk cId="1156946241" sldId="307"/>
            <ac:spMk id="2" creationId="{F72A0EC0-27BF-4F50-A06F-196563082B15}"/>
          </ac:spMkLst>
        </pc:spChg>
        <pc:spChg chg="add del mod">
          <ac:chgData name="Stephen Bailey" userId="9dc54027cd54aeb5" providerId="LiveId" clId="{ABA1A7DE-3582-4940-9941-28C181BDA596}" dt="2017-11-16T19:54:40.897" v="7580" actId="1076"/>
          <ac:spMkLst>
            <pc:docMk/>
            <pc:sldMk cId="1156946241" sldId="307"/>
            <ac:spMk id="3" creationId="{58CA1C60-D8C0-4B15-836D-F0BD29825EF2}"/>
          </ac:spMkLst>
        </pc:spChg>
        <pc:spChg chg="mod">
          <ac:chgData name="Stephen Bailey" userId="9dc54027cd54aeb5" providerId="LiveId" clId="{ABA1A7DE-3582-4940-9941-28C181BDA596}" dt="2017-11-16T02:09:41.523" v="4142" actId="20577"/>
          <ac:spMkLst>
            <pc:docMk/>
            <pc:sldMk cId="1156946241" sldId="307"/>
            <ac:spMk id="4" creationId="{4D5D7ABA-F2C6-4205-B937-C0F3573A1C60}"/>
          </ac:spMkLst>
        </pc:spChg>
        <pc:spChg chg="add del mod">
          <ac:chgData name="Stephen Bailey" userId="9dc54027cd54aeb5" providerId="LiveId" clId="{ABA1A7DE-3582-4940-9941-28C181BDA596}" dt="2017-11-15T12:11:34.163" v="3325" actId="931"/>
          <ac:spMkLst>
            <pc:docMk/>
            <pc:sldMk cId="1156946241" sldId="307"/>
            <ac:spMk id="5" creationId="{4484C76E-B676-4E94-B674-AC7CF628BE17}"/>
          </ac:spMkLst>
        </pc:spChg>
        <pc:spChg chg="add mod">
          <ac:chgData name="Stephen Bailey" userId="9dc54027cd54aeb5" providerId="LiveId" clId="{ABA1A7DE-3582-4940-9941-28C181BDA596}" dt="2017-11-16T20:59:58.044" v="7748" actId="14100"/>
          <ac:spMkLst>
            <pc:docMk/>
            <pc:sldMk cId="1156946241" sldId="307"/>
            <ac:spMk id="5" creationId="{834D9F28-9FF2-4A3D-8C02-4D80E93638F6}"/>
          </ac:spMkLst>
        </pc:spChg>
        <pc:spChg chg="add mod">
          <ac:chgData name="Stephen Bailey" userId="9dc54027cd54aeb5" providerId="LiveId" clId="{ABA1A7DE-3582-4940-9941-28C181BDA596}" dt="2017-11-16T20:59:14.696" v="7737" actId="1076"/>
          <ac:spMkLst>
            <pc:docMk/>
            <pc:sldMk cId="1156946241" sldId="307"/>
            <ac:spMk id="6" creationId="{F7BD06F1-98C9-49A8-AB17-887F7169165E}"/>
          </ac:spMkLst>
        </pc:spChg>
        <pc:spChg chg="add mod">
          <ac:chgData name="Stephen Bailey" userId="9dc54027cd54aeb5" providerId="LiveId" clId="{ABA1A7DE-3582-4940-9941-28C181BDA596}" dt="2017-11-16T20:59:38.107" v="7745" actId="1076"/>
          <ac:spMkLst>
            <pc:docMk/>
            <pc:sldMk cId="1156946241" sldId="307"/>
            <ac:spMk id="7" creationId="{19009218-3555-4186-9610-F6DF474AE933}"/>
          </ac:spMkLst>
        </pc:spChg>
        <pc:spChg chg="add mod">
          <ac:chgData name="Stephen Bailey" userId="9dc54027cd54aeb5" providerId="LiveId" clId="{ABA1A7DE-3582-4940-9941-28C181BDA596}" dt="2017-11-16T20:59:41.059" v="7746" actId="1076"/>
          <ac:spMkLst>
            <pc:docMk/>
            <pc:sldMk cId="1156946241" sldId="307"/>
            <ac:spMk id="9" creationId="{26B36BE0-E73A-46B0-A4CB-6A1E3FD844B9}"/>
          </ac:spMkLst>
        </pc:spChg>
        <pc:picChg chg="del">
          <ac:chgData name="Stephen Bailey" userId="9dc54027cd54aeb5" providerId="LiveId" clId="{ABA1A7DE-3582-4940-9941-28C181BDA596}" dt="2017-11-15T12:11:26.559" v="3324" actId="478"/>
          <ac:picMkLst>
            <pc:docMk/>
            <pc:sldMk cId="1156946241" sldId="307"/>
            <ac:picMk id="6" creationId="{D5800548-C2E9-4403-B28E-EAAA38E270E6}"/>
          </ac:picMkLst>
        </pc:picChg>
        <pc:picChg chg="add del mod">
          <ac:chgData name="Stephen Bailey" userId="9dc54027cd54aeb5" providerId="LiveId" clId="{ABA1A7DE-3582-4940-9941-28C181BDA596}" dt="2017-11-16T20:59:34.813" v="7744" actId="1076"/>
          <ac:picMkLst>
            <pc:docMk/>
            <pc:sldMk cId="1156946241" sldId="307"/>
            <ac:picMk id="8" creationId="{2BF74D68-F753-409E-931D-B553E53EC979}"/>
          </ac:picMkLst>
        </pc:picChg>
      </pc:sldChg>
      <pc:sldChg chg="addSp delSp modSp add modAnim">
        <pc:chgData name="Stephen Bailey" userId="9dc54027cd54aeb5" providerId="LiveId" clId="{ABA1A7DE-3582-4940-9941-28C181BDA596}" dt="2017-11-16T21:05:36.541" v="7920" actId="208"/>
        <pc:sldMkLst>
          <pc:docMk/>
          <pc:sldMk cId="795867276" sldId="308"/>
        </pc:sldMkLst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2" creationId="{12296181-00C4-4E6D-8DA2-43305C209076}"/>
          </ac:spMkLst>
        </pc:spChg>
        <pc:spChg chg="add mod ord">
          <ac:chgData name="Stephen Bailey" userId="9dc54027cd54aeb5" providerId="LiveId" clId="{ABA1A7DE-3582-4940-9941-28C181BDA596}" dt="2017-11-16T21:05:36.541" v="7920" actId="208"/>
          <ac:spMkLst>
            <pc:docMk/>
            <pc:sldMk cId="795867276" sldId="308"/>
            <ac:spMk id="2" creationId="{95E9A0EC-3367-492D-AC5C-86A92DB60CF8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3" creationId="{F4A04463-4EF6-4AFB-9746-EC55E14B5E19}"/>
          </ac:spMkLst>
        </pc:spChg>
        <pc:spChg chg="del">
          <ac:chgData name="Stephen Bailey" userId="9dc54027cd54aeb5" providerId="LiveId" clId="{ABA1A7DE-3582-4940-9941-28C181BDA596}" dt="2017-11-15T12:17:27.791" v="3344" actId="208"/>
          <ac:spMkLst>
            <pc:docMk/>
            <pc:sldMk cId="795867276" sldId="308"/>
            <ac:spMk id="4" creationId="{FF9DF840-2280-4C3E-BD8A-3AB4199614BF}"/>
          </ac:spMkLst>
        </pc:spChg>
        <pc:spChg chg="add mod">
          <ac:chgData name="Stephen Bailey" userId="9dc54027cd54aeb5" providerId="LiveId" clId="{ABA1A7DE-3582-4940-9941-28C181BDA596}" dt="2017-11-16T02:15:28.026" v="4528" actId="313"/>
          <ac:spMkLst>
            <pc:docMk/>
            <pc:sldMk cId="795867276" sldId="308"/>
            <ac:spMk id="5" creationId="{080760F0-C48E-45FB-9F8D-10D7B1C71BAE}"/>
          </ac:spMkLst>
        </pc:spChg>
        <pc:spChg chg="add del mod">
          <ac:chgData name="Stephen Bailey" userId="9dc54027cd54aeb5" providerId="LiveId" clId="{ABA1A7DE-3582-4940-9941-28C181BDA596}" dt="2017-11-15T12:17:29.470" v="3345" actId="208"/>
          <ac:spMkLst>
            <pc:docMk/>
            <pc:sldMk cId="795867276" sldId="308"/>
            <ac:spMk id="6" creationId="{05280BC5-7909-4FAA-9BD5-ED343DB41C02}"/>
          </ac:spMkLst>
        </pc:spChg>
        <pc:spChg chg="add mod">
          <ac:chgData name="Stephen Bailey" userId="9dc54027cd54aeb5" providerId="LiveId" clId="{ABA1A7DE-3582-4940-9941-28C181BDA596}" dt="2017-11-15T12:19:18.411" v="3427" actId="208"/>
          <ac:spMkLst>
            <pc:docMk/>
            <pc:sldMk cId="795867276" sldId="308"/>
            <ac:spMk id="8" creationId="{51AD4BF2-B088-423D-86BA-9568320B1BCE}"/>
          </ac:spMkLst>
        </pc:spChg>
        <pc:picChg chg="add mod">
          <ac:chgData name="Stephen Bailey" userId="9dc54027cd54aeb5" providerId="LiveId" clId="{ABA1A7DE-3582-4940-9941-28C181BDA596}" dt="2017-11-15T12:17:29.470" v="3345" actId="208"/>
          <ac:picMkLst>
            <pc:docMk/>
            <pc:sldMk cId="795867276" sldId="308"/>
            <ac:picMk id="7" creationId="{5C283BAE-8390-48E6-9F91-D69B80BE7312}"/>
          </ac:picMkLst>
        </pc:picChg>
      </pc:sldChg>
      <pc:sldChg chg="addSp delSp modSp add del ord">
        <pc:chgData name="Stephen Bailey" userId="9dc54027cd54aeb5" providerId="LiveId" clId="{ABA1A7DE-3582-4940-9941-28C181BDA596}" dt="2017-11-15T12:14:56.499" v="3342" actId="2696"/>
        <pc:sldMkLst>
          <pc:docMk/>
          <pc:sldMk cId="1340712545" sldId="308"/>
        </pc:sldMkLst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2" creationId="{A993EEC8-D568-41A6-8AB9-48286EF394F8}"/>
          </ac:spMkLst>
        </pc:spChg>
        <pc:spChg chg="del">
          <ac:chgData name="Stephen Bailey" userId="9dc54027cd54aeb5" providerId="LiveId" clId="{ABA1A7DE-3582-4940-9941-28C181BDA596}" dt="2017-11-15T12:14:41.545" v="3338" actId="2696"/>
          <ac:spMkLst>
            <pc:docMk/>
            <pc:sldMk cId="1340712545" sldId="308"/>
            <ac:spMk id="3" creationId="{3E601D57-950F-4733-88E7-B29390B666B4}"/>
          </ac:spMkLst>
        </pc:spChg>
        <pc:spChg chg="del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4" creationId="{C38B8337-3532-44D3-8007-356F5F418210}"/>
          </ac:spMkLst>
        </pc:spChg>
        <pc:spChg chg="add mod">
          <ac:chgData name="Stephen Bailey" userId="9dc54027cd54aeb5" providerId="LiveId" clId="{ABA1A7DE-3582-4940-9941-28C181BDA596}" dt="2017-11-15T12:14:45.631" v="3339" actId="2696"/>
          <ac:spMkLst>
            <pc:docMk/>
            <pc:sldMk cId="1340712545" sldId="308"/>
            <ac:spMk id="6" creationId="{9B75B6BA-FDBC-42C4-A779-D7416656ACB1}"/>
          </ac:spMkLst>
        </pc:spChg>
        <pc:picChg chg="add mod">
          <ac:chgData name="Stephen Bailey" userId="9dc54027cd54aeb5" providerId="LiveId" clId="{ABA1A7DE-3582-4940-9941-28C181BDA596}" dt="2017-11-15T12:14:53.296" v="3341" actId="1076"/>
          <ac:picMkLst>
            <pc:docMk/>
            <pc:sldMk cId="1340712545" sldId="308"/>
            <ac:picMk id="5" creationId="{9F323BF4-ECA6-43DA-BF1B-C420614ABB17}"/>
          </ac:picMkLst>
        </pc:picChg>
      </pc:sldChg>
      <pc:sldChg chg="modSp">
        <pc:chgData name="Stephen Bailey" userId="9dc54027cd54aeb5" providerId="LiveId" clId="{ABA1A7DE-3582-4940-9941-28C181BDA596}" dt="2017-11-17T11:28:26.950" v="8023" actId="27636"/>
        <pc:sldMkLst>
          <pc:docMk/>
          <pc:sldMk cId="2655762854" sldId="309"/>
        </pc:sldMkLst>
        <pc:spChg chg="mod">
          <ac:chgData name="Stephen Bailey" userId="9dc54027cd54aeb5" providerId="LiveId" clId="{ABA1A7DE-3582-4940-9941-28C181BDA596}" dt="2017-11-16T02:16:29.995" v="4552" actId="27636"/>
          <ac:spMkLst>
            <pc:docMk/>
            <pc:sldMk cId="2655762854" sldId="309"/>
            <ac:spMk id="5" creationId="{2B79D185-C658-4FBD-A7C7-CADE0AF68722}"/>
          </ac:spMkLst>
        </pc:spChg>
        <pc:spChg chg="mod">
          <ac:chgData name="Stephen Bailey" userId="9dc54027cd54aeb5" providerId="LiveId" clId="{ABA1A7DE-3582-4940-9941-28C181BDA596}" dt="2017-11-17T11:28:26.950" v="8023" actId="27636"/>
          <ac:spMkLst>
            <pc:docMk/>
            <pc:sldMk cId="2655762854" sldId="309"/>
            <ac:spMk id="6" creationId="{991ED27E-54FD-410A-9B7D-916C172CD588}"/>
          </ac:spMkLst>
        </pc:spChg>
        <pc:spChg chg="mod">
          <ac:chgData name="Stephen Bailey" userId="9dc54027cd54aeb5" providerId="LiveId" clId="{ABA1A7DE-3582-4940-9941-28C181BDA596}" dt="2017-11-16T02:16:29.992" v="4551" actId="27636"/>
          <ac:spMkLst>
            <pc:docMk/>
            <pc:sldMk cId="2655762854" sldId="309"/>
            <ac:spMk id="7" creationId="{9AD1747F-DCAF-4A68-9B50-783EE94A155C}"/>
          </ac:spMkLst>
        </pc:spChg>
      </pc:sldChg>
      <pc:sldChg chg="addSp modSp">
        <pc:chgData name="Stephen Bailey" userId="9dc54027cd54aeb5" providerId="LiveId" clId="{ABA1A7DE-3582-4940-9941-28C181BDA596}" dt="2017-11-16T02:19:35.242" v="4662" actId="27636"/>
        <pc:sldMkLst>
          <pc:docMk/>
          <pc:sldMk cId="1804129774" sldId="311"/>
        </pc:sldMkLst>
        <pc:spChg chg="mod">
          <ac:chgData name="Stephen Bailey" userId="9dc54027cd54aeb5" providerId="LiveId" clId="{ABA1A7DE-3582-4940-9941-28C181BDA596}" dt="2017-11-16T02:19:35.242" v="4662" actId="27636"/>
          <ac:spMkLst>
            <pc:docMk/>
            <pc:sldMk cId="1804129774" sldId="311"/>
            <ac:spMk id="5" creationId="{C4819CC5-7C1F-4530-BC78-2AA92613F928}"/>
          </ac:spMkLst>
        </pc:spChg>
        <pc:picChg chg="add mod">
          <ac:chgData name="Stephen Bailey" userId="9dc54027cd54aeb5" providerId="LiveId" clId="{ABA1A7DE-3582-4940-9941-28C181BDA596}" dt="2017-11-16T02:19:31.986" v="4660" actId="1076"/>
          <ac:picMkLst>
            <pc:docMk/>
            <pc:sldMk cId="1804129774" sldId="311"/>
            <ac:picMk id="2" creationId="{3F8B4C45-AA61-44CF-9F2B-A5D0CA0D537B}"/>
          </ac:picMkLst>
        </pc:picChg>
      </pc:sldChg>
      <pc:sldChg chg="addSp modSp modAnim">
        <pc:chgData name="Stephen Bailey" userId="9dc54027cd54aeb5" providerId="LiveId" clId="{ABA1A7DE-3582-4940-9941-28C181BDA596}" dt="2017-11-17T00:24:22.640" v="7960" actId="1076"/>
        <pc:sldMkLst>
          <pc:docMk/>
          <pc:sldMk cId="1158254997" sldId="312"/>
        </pc:sldMkLst>
        <pc:spChg chg="add mod">
          <ac:chgData name="Stephen Bailey" userId="9dc54027cd54aeb5" providerId="LiveId" clId="{ABA1A7DE-3582-4940-9941-28C181BDA596}" dt="2017-11-16T02:22:34.673" v="4694" actId="1076"/>
          <ac:spMkLst>
            <pc:docMk/>
            <pc:sldMk cId="1158254997" sldId="312"/>
            <ac:spMk id="3" creationId="{D7557EC4-073A-473B-95E7-1D8C4D8696F6}"/>
          </ac:spMkLst>
        </pc:spChg>
        <pc:picChg chg="mod">
          <ac:chgData name="Stephen Bailey" userId="9dc54027cd54aeb5" providerId="LiveId" clId="{ABA1A7DE-3582-4940-9941-28C181BDA596}" dt="2017-11-16T02:21:53.109" v="4664" actId="1076"/>
          <ac:picMkLst>
            <pc:docMk/>
            <pc:sldMk cId="1158254997" sldId="312"/>
            <ac:picMk id="4" creationId="{AB37AA30-6C07-49A6-B589-455FF4C53C5C}"/>
          </ac:picMkLst>
        </pc:picChg>
        <pc:picChg chg="mod">
          <ac:chgData name="Stephen Bailey" userId="9dc54027cd54aeb5" providerId="LiveId" clId="{ABA1A7DE-3582-4940-9941-28C181BDA596}" dt="2017-11-16T02:22:30.756" v="4693" actId="1076"/>
          <ac:picMkLst>
            <pc:docMk/>
            <pc:sldMk cId="1158254997" sldId="312"/>
            <ac:picMk id="5" creationId="{D41E7084-2F97-4909-96F9-3557F9A763C2}"/>
          </ac:picMkLst>
        </pc:picChg>
        <pc:picChg chg="add mod">
          <ac:chgData name="Stephen Bailey" userId="9dc54027cd54aeb5" providerId="LiveId" clId="{ABA1A7DE-3582-4940-9941-28C181BDA596}" dt="2017-11-17T00:24:22.640" v="7960" actId="1076"/>
          <ac:picMkLst>
            <pc:docMk/>
            <pc:sldMk cId="1158254997" sldId="312"/>
            <ac:picMk id="6" creationId="{83EE7D17-1970-4581-A2C2-CA5B2B8779A3}"/>
          </ac:picMkLst>
        </pc:picChg>
        <pc:picChg chg="mod">
          <ac:chgData name="Stephen Bailey" userId="9dc54027cd54aeb5" providerId="LiveId" clId="{ABA1A7DE-3582-4940-9941-28C181BDA596}" dt="2017-11-17T00:24:12.050" v="7958" actId="1076"/>
          <ac:picMkLst>
            <pc:docMk/>
            <pc:sldMk cId="1158254997" sldId="312"/>
            <ac:picMk id="7" creationId="{257D4A2D-26FE-441D-8BDF-9C3271AD1B2F}"/>
          </ac:picMkLst>
        </pc:picChg>
      </pc:sldChg>
      <pc:sldChg chg="addSp delSp modSp modTransition modAnim">
        <pc:chgData name="Stephen Bailey" userId="9dc54027cd54aeb5" providerId="LiveId" clId="{ABA1A7DE-3582-4940-9941-28C181BDA596}" dt="2017-11-17T00:24:26.575" v="7961"/>
        <pc:sldMkLst>
          <pc:docMk/>
          <pc:sldMk cId="2652997359" sldId="313"/>
        </pc:sldMkLst>
        <pc:spChg chg="add del mod">
          <ac:chgData name="Stephen Bailey" userId="9dc54027cd54aeb5" providerId="LiveId" clId="{ABA1A7DE-3582-4940-9941-28C181BDA596}" dt="2017-11-17T00:23:20.588" v="7948"/>
          <ac:spMkLst>
            <pc:docMk/>
            <pc:sldMk cId="2652997359" sldId="313"/>
            <ac:spMk id="3" creationId="{AC780C0F-F243-428E-99FE-C20AD90E46B1}"/>
          </ac:spMkLst>
        </pc:spChg>
        <pc:spChg chg="add del mod">
          <ac:chgData name="Stephen Bailey" userId="9dc54027cd54aeb5" providerId="LiveId" clId="{ABA1A7DE-3582-4940-9941-28C181BDA596}" dt="2017-11-17T00:23:26.604" v="7950"/>
          <ac:spMkLst>
            <pc:docMk/>
            <pc:sldMk cId="2652997359" sldId="313"/>
            <ac:spMk id="5" creationId="{79791B12-EEAB-49A2-B8CC-3D9C706D31F2}"/>
          </ac:spMkLst>
        </pc:spChg>
        <pc:spChg chg="add">
          <ac:chgData name="Stephen Bailey" userId="9dc54027cd54aeb5" providerId="LiveId" clId="{ABA1A7DE-3582-4940-9941-28C181BDA596}" dt="2017-11-17T00:23:22.944" v="7949"/>
          <ac:spMkLst>
            <pc:docMk/>
            <pc:sldMk cId="2652997359" sldId="313"/>
            <ac:spMk id="6" creationId="{55415DB4-D1A5-4254-B134-55F51DBA04C3}"/>
          </ac:spMkLst>
        </pc:spChg>
        <pc:spChg chg="add">
          <ac:chgData name="Stephen Bailey" userId="9dc54027cd54aeb5" providerId="LiveId" clId="{ABA1A7DE-3582-4940-9941-28C181BDA596}" dt="2017-11-17T00:23:29.021" v="7951"/>
          <ac:spMkLst>
            <pc:docMk/>
            <pc:sldMk cId="2652997359" sldId="313"/>
            <ac:spMk id="7" creationId="{63C8F7A1-AFD6-42FD-9859-B881DCA4A42B}"/>
          </ac:spMkLst>
        </pc:spChg>
        <pc:picChg chg="mod">
          <ac:chgData name="Stephen Bailey" userId="9dc54027cd54aeb5" providerId="LiveId" clId="{ABA1A7DE-3582-4940-9941-28C181BDA596}" dt="2017-11-16T02:23:02.608" v="4698" actId="1076"/>
          <ac:picMkLst>
            <pc:docMk/>
            <pc:sldMk cId="2652997359" sldId="313"/>
            <ac:picMk id="4" creationId="{4EEBEBBF-5CA7-4931-B491-FE4C204ADD59}"/>
          </ac:picMkLst>
        </pc:picChg>
      </pc:sldChg>
      <pc:sldChg chg="addSp modSp modTransition">
        <pc:chgData name="Stephen Bailey" userId="9dc54027cd54aeb5" providerId="LiveId" clId="{ABA1A7DE-3582-4940-9941-28C181BDA596}" dt="2017-11-17T00:24:58.877" v="8017" actId="20577"/>
        <pc:sldMkLst>
          <pc:docMk/>
          <pc:sldMk cId="3791303353" sldId="314"/>
        </pc:sldMkLst>
        <pc:spChg chg="mod">
          <ac:chgData name="Stephen Bailey" userId="9dc54027cd54aeb5" providerId="LiveId" clId="{ABA1A7DE-3582-4940-9941-28C181BDA596}" dt="2017-11-17T00:24:58.877" v="8017" actId="20577"/>
          <ac:spMkLst>
            <pc:docMk/>
            <pc:sldMk cId="3791303353" sldId="314"/>
            <ac:spMk id="2" creationId="{50B5102B-FB4C-4C86-8528-26BF9AE113A6}"/>
          </ac:spMkLst>
        </pc:spChg>
        <pc:spChg chg="add mod">
          <ac:chgData name="Stephen Bailey" userId="9dc54027cd54aeb5" providerId="LiveId" clId="{ABA1A7DE-3582-4940-9941-28C181BDA596}" dt="2017-11-16T02:27:55.947" v="5128" actId="1076"/>
          <ac:spMkLst>
            <pc:docMk/>
            <pc:sldMk cId="3791303353" sldId="314"/>
            <ac:spMk id="5" creationId="{26775C1A-A0A1-4745-8882-C36E9A08A3BF}"/>
          </ac:spMkLst>
        </pc:spChg>
        <pc:picChg chg="mod">
          <ac:chgData name="Stephen Bailey" userId="9dc54027cd54aeb5" providerId="LiveId" clId="{ABA1A7DE-3582-4940-9941-28C181BDA596}" dt="2017-11-17T00:24:36.056" v="7962" actId="1076"/>
          <ac:picMkLst>
            <pc:docMk/>
            <pc:sldMk cId="3791303353" sldId="314"/>
            <ac:picMk id="4" creationId="{3DEB6178-1F17-485F-842F-7881AF846D2A}"/>
          </ac:picMkLst>
        </pc:picChg>
      </pc:sldChg>
      <pc:sldChg chg="modSp modNotesTx">
        <pc:chgData name="Stephen Bailey" userId="9dc54027cd54aeb5" providerId="LiveId" clId="{ABA1A7DE-3582-4940-9941-28C181BDA596}" dt="2017-11-16T02:24:55.445" v="4904" actId="20577"/>
        <pc:sldMkLst>
          <pc:docMk/>
          <pc:sldMk cId="352098319" sldId="315"/>
        </pc:sldMkLst>
        <pc:picChg chg="mod">
          <ac:chgData name="Stephen Bailey" userId="9dc54027cd54aeb5" providerId="LiveId" clId="{ABA1A7DE-3582-4940-9941-28C181BDA596}" dt="2017-11-16T02:24:28.515" v="4709" actId="1076"/>
          <ac:picMkLst>
            <pc:docMk/>
            <pc:sldMk cId="352098319" sldId="315"/>
            <ac:picMk id="4" creationId="{0AD6D447-A289-46A6-98C3-A5894435BD19}"/>
          </ac:picMkLst>
        </pc:picChg>
      </pc:sldChg>
      <pc:sldChg chg="modSp">
        <pc:chgData name="Stephen Bailey" userId="9dc54027cd54aeb5" providerId="LiveId" clId="{ABA1A7DE-3582-4940-9941-28C181BDA596}" dt="2017-11-16T02:29:03.876" v="5147" actId="20577"/>
        <pc:sldMkLst>
          <pc:docMk/>
          <pc:sldMk cId="2701049019" sldId="316"/>
        </pc:sldMkLst>
        <pc:spChg chg="mod">
          <ac:chgData name="Stephen Bailey" userId="9dc54027cd54aeb5" providerId="LiveId" clId="{ABA1A7DE-3582-4940-9941-28C181BDA596}" dt="2017-11-16T02:29:03.876" v="5147" actId="20577"/>
          <ac:spMkLst>
            <pc:docMk/>
            <pc:sldMk cId="2701049019" sldId="316"/>
            <ac:spMk id="6" creationId="{D15BF22E-1124-4DEE-BBAF-7F9232147B27}"/>
          </ac:spMkLst>
        </pc:spChg>
      </pc:sldChg>
      <pc:sldChg chg="addSp delSp modSp">
        <pc:chgData name="Stephen Bailey" userId="9dc54027cd54aeb5" providerId="LiveId" clId="{ABA1A7DE-3582-4940-9941-28C181BDA596}" dt="2017-11-16T14:54:51.850" v="7029" actId="14100"/>
        <pc:sldMkLst>
          <pc:docMk/>
          <pc:sldMk cId="2817630308" sldId="319"/>
        </pc:sldMkLst>
        <pc:cxnChg chg="add del mod">
          <ac:chgData name="Stephen Bailey" userId="9dc54027cd54aeb5" providerId="LiveId" clId="{ABA1A7DE-3582-4940-9941-28C181BDA596}" dt="2017-11-16T14:54:12.064" v="7018" actId="11529"/>
          <ac:cxnSpMkLst>
            <pc:docMk/>
            <pc:sldMk cId="2817630308" sldId="319"/>
            <ac:cxnSpMk id="4" creationId="{A94E97C2-32C6-48D9-A305-08C2527CC072}"/>
          </ac:cxnSpMkLst>
        </pc:cxnChg>
        <pc:cxnChg chg="add mod">
          <ac:chgData name="Stephen Bailey" userId="9dc54027cd54aeb5" providerId="LiveId" clId="{ABA1A7DE-3582-4940-9941-28C181BDA596}" dt="2017-11-16T14:54:24.168" v="7020" actId="1582"/>
          <ac:cxnSpMkLst>
            <pc:docMk/>
            <pc:sldMk cId="2817630308" sldId="319"/>
            <ac:cxnSpMk id="7" creationId="{76E9F846-148F-4A18-8168-5B2188B5AB4E}"/>
          </ac:cxnSpMkLst>
        </pc:cxnChg>
        <pc:cxnChg chg="add mod">
          <ac:chgData name="Stephen Bailey" userId="9dc54027cd54aeb5" providerId="LiveId" clId="{ABA1A7DE-3582-4940-9941-28C181BDA596}" dt="2017-11-16T14:54:33.978" v="7024" actId="14100"/>
          <ac:cxnSpMkLst>
            <pc:docMk/>
            <pc:sldMk cId="2817630308" sldId="319"/>
            <ac:cxnSpMk id="9" creationId="{B7EF9CE7-911B-4C9E-950A-1A5DA955E31B}"/>
          </ac:cxnSpMkLst>
        </pc:cxnChg>
        <pc:cxnChg chg="add mod">
          <ac:chgData name="Stephen Bailey" userId="9dc54027cd54aeb5" providerId="LiveId" clId="{ABA1A7DE-3582-4940-9941-28C181BDA596}" dt="2017-11-16T14:54:51.850" v="7029" actId="14100"/>
          <ac:cxnSpMkLst>
            <pc:docMk/>
            <pc:sldMk cId="2817630308" sldId="319"/>
            <ac:cxnSpMk id="11" creationId="{1248A467-0F5C-4B7F-9709-A5C40899384D}"/>
          </ac:cxnSpMkLst>
        </pc:cxnChg>
      </pc:sldChg>
      <pc:sldChg chg="modSp modTransition">
        <pc:chgData name="Stephen Bailey" userId="9dc54027cd54aeb5" providerId="LiveId" clId="{ABA1A7DE-3582-4940-9941-28C181BDA596}" dt="2017-11-17T00:35:18.390" v="8018"/>
        <pc:sldMkLst>
          <pc:docMk/>
          <pc:sldMk cId="3462085089" sldId="323"/>
        </pc:sldMkLst>
        <pc:spChg chg="mod">
          <ac:chgData name="Stephen Bailey" userId="9dc54027cd54aeb5" providerId="LiveId" clId="{ABA1A7DE-3582-4940-9941-28C181BDA596}" dt="2017-11-16T15:05:31.723" v="7056" actId="403"/>
          <ac:spMkLst>
            <pc:docMk/>
            <pc:sldMk cId="3462085089" sldId="323"/>
            <ac:spMk id="2" creationId="{4AE11A2A-9347-4ED6-888B-C0A0C041EDFB}"/>
          </ac:spMkLst>
        </pc:spChg>
        <pc:graphicFrameChg chg="modGraphic">
          <ac:chgData name="Stephen Bailey" userId="9dc54027cd54aeb5" providerId="LiveId" clId="{ABA1A7DE-3582-4940-9941-28C181BDA596}" dt="2017-11-16T15:03:59.520" v="7033" actId="207"/>
          <ac:graphicFrameMkLst>
            <pc:docMk/>
            <pc:sldMk cId="3462085089" sldId="323"/>
            <ac:graphicFrameMk id="3" creationId="{BED57433-E541-4C50-B6A9-8B9F0E05F79B}"/>
          </ac:graphicFrameMkLst>
        </pc:graphicFrameChg>
      </pc:sldChg>
      <pc:sldChg chg="addSp delSp modSp modAnim">
        <pc:chgData name="Stephen Bailey" userId="9dc54027cd54aeb5" providerId="LiveId" clId="{ABA1A7DE-3582-4940-9941-28C181BDA596}" dt="2017-11-16T12:27:35.770" v="6997" actId="1076"/>
        <pc:sldMkLst>
          <pc:docMk/>
          <pc:sldMk cId="3072799668" sldId="325"/>
        </pc:sldMkLst>
        <pc:spChg chg="add mod">
          <ac:chgData name="Stephen Bailey" userId="9dc54027cd54aeb5" providerId="LiveId" clId="{ABA1A7DE-3582-4940-9941-28C181BDA596}" dt="2017-11-16T12:26:09.403" v="6978" actId="1076"/>
          <ac:spMkLst>
            <pc:docMk/>
            <pc:sldMk cId="3072799668" sldId="325"/>
            <ac:spMk id="2" creationId="{5A2B454E-7145-4229-95FC-EC0FDD69B337}"/>
          </ac:spMkLst>
        </pc:spChg>
        <pc:spChg chg="mod">
          <ac:chgData name="Stephen Bailey" userId="9dc54027cd54aeb5" providerId="LiveId" clId="{ABA1A7DE-3582-4940-9941-28C181BDA596}" dt="2017-11-16T02:28:41.237" v="5129" actId="6549"/>
          <ac:spMkLst>
            <pc:docMk/>
            <pc:sldMk cId="3072799668" sldId="325"/>
            <ac:spMk id="5" creationId="{EAA63A59-B81F-4BCC-A1CA-83CFB4D43E1E}"/>
          </ac:spMkLst>
        </pc:spChg>
        <pc:picChg chg="del mod">
          <ac:chgData name="Stephen Bailey" userId="9dc54027cd54aeb5" providerId="LiveId" clId="{ABA1A7DE-3582-4940-9941-28C181BDA596}" dt="2017-11-16T12:26:11.017" v="6979" actId="478"/>
          <ac:picMkLst>
            <pc:docMk/>
            <pc:sldMk cId="3072799668" sldId="325"/>
            <ac:picMk id="12" creationId="{9692B49F-F065-4A6C-A248-87EF2CC9166E}"/>
          </ac:picMkLst>
        </pc:picChg>
      </pc:sldChg>
      <pc:sldChg chg="addSp delSp modSp">
        <pc:chgData name="Stephen Bailey" userId="9dc54027cd54aeb5" providerId="LiveId" clId="{ABA1A7DE-3582-4940-9941-28C181BDA596}" dt="2017-11-16T02:26:07.216" v="4951" actId="478"/>
        <pc:sldMkLst>
          <pc:docMk/>
          <pc:sldMk cId="1814645120" sldId="326"/>
        </pc:sldMkLst>
        <pc:spChg chg="del">
          <ac:chgData name="Stephen Bailey" userId="9dc54027cd54aeb5" providerId="LiveId" clId="{ABA1A7DE-3582-4940-9941-28C181BDA596}" dt="2017-11-16T02:26:07.216" v="4951" actId="478"/>
          <ac:spMkLst>
            <pc:docMk/>
            <pc:sldMk cId="1814645120" sldId="326"/>
            <ac:spMk id="5" creationId="{EAA63A59-B81F-4BCC-A1CA-83CFB4D43E1E}"/>
          </ac:spMkLst>
        </pc:spChg>
        <pc:spChg chg="add mod">
          <ac:chgData name="Stephen Bailey" userId="9dc54027cd54aeb5" providerId="LiveId" clId="{ABA1A7DE-3582-4940-9941-28C181BDA596}" dt="2017-11-16T02:26:07.216" v="4951" actId="478"/>
          <ac:spMkLst>
            <pc:docMk/>
            <pc:sldMk cId="1814645120" sldId="326"/>
            <ac:spMk id="6" creationId="{AA2D7207-09CD-4A6B-B58B-56F02B42201F}"/>
          </ac:spMkLst>
        </pc:spChg>
      </pc:sldChg>
      <pc:sldChg chg="modSp">
        <pc:chgData name="Stephen Bailey" userId="9dc54027cd54aeb5" providerId="LiveId" clId="{ABA1A7DE-3582-4940-9941-28C181BDA596}" dt="2017-11-16T02:26:15.642" v="4952" actId="20577"/>
        <pc:sldMkLst>
          <pc:docMk/>
          <pc:sldMk cId="3399909523" sldId="328"/>
        </pc:sldMkLst>
        <pc:spChg chg="mod">
          <ac:chgData name="Stephen Bailey" userId="9dc54027cd54aeb5" providerId="LiveId" clId="{ABA1A7DE-3582-4940-9941-28C181BDA596}" dt="2017-11-16T02:26:15.642" v="4952" actId="20577"/>
          <ac:spMkLst>
            <pc:docMk/>
            <pc:sldMk cId="3399909523" sldId="328"/>
            <ac:spMk id="2" creationId="{DFF01EC5-0393-4091-97F8-B5FC281EC4A6}"/>
          </ac:spMkLst>
        </pc:spChg>
      </pc:sldChg>
      <pc:sldChg chg="addSp delSp modSp add ord">
        <pc:chgData name="Stephen Bailey" userId="9dc54027cd54aeb5" providerId="LiveId" clId="{ABA1A7DE-3582-4940-9941-28C181BDA596}" dt="2017-11-16T01:56:41.238" v="3610" actId="27636"/>
        <pc:sldMkLst>
          <pc:docMk/>
          <pc:sldMk cId="4135201058" sldId="329"/>
        </pc:sldMkLst>
        <pc:spChg chg="del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2" creationId="{6AD21146-BBC3-424F-853B-FF24D4572D83}"/>
          </ac:spMkLst>
        </pc:spChg>
        <pc:spChg chg="del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3" creationId="{19E3FD10-97E9-409D-BC89-F4F6BCA55D60}"/>
          </ac:spMkLst>
        </pc:spChg>
        <pc:spChg chg="add mod">
          <ac:chgData name="Stephen Bailey" userId="9dc54027cd54aeb5" providerId="LiveId" clId="{ABA1A7DE-3582-4940-9941-28C181BDA596}" dt="2017-11-16T01:56:41.238" v="3610" actId="27636"/>
          <ac:spMkLst>
            <pc:docMk/>
            <pc:sldMk cId="4135201058" sldId="329"/>
            <ac:spMk id="4" creationId="{78F484D5-7BD9-4BDE-9108-065C7736D76D}"/>
          </ac:spMkLst>
        </pc:spChg>
        <pc:spChg chg="add mod">
          <ac:chgData name="Stephen Bailey" userId="9dc54027cd54aeb5" providerId="LiveId" clId="{ABA1A7DE-3582-4940-9941-28C181BDA596}" dt="2017-11-16T01:55:53.617" v="3506" actId="27636"/>
          <ac:spMkLst>
            <pc:docMk/>
            <pc:sldMk cId="4135201058" sldId="329"/>
            <ac:spMk id="5" creationId="{0AF9F676-2565-45D2-89F4-F15EA5AF6965}"/>
          </ac:spMkLst>
        </pc:spChg>
      </pc:sldChg>
      <pc:sldChg chg="addSp delSp modSp add del ord">
        <pc:chgData name="Stephen Bailey" userId="9dc54027cd54aeb5" providerId="LiveId" clId="{ABA1A7DE-3582-4940-9941-28C181BDA596}" dt="2017-11-17T00:22:32.751" v="7946" actId="2696"/>
        <pc:sldMkLst>
          <pc:docMk/>
          <pc:sldMk cId="770724387" sldId="330"/>
        </pc:sldMkLst>
        <pc:spChg chg="del">
          <ac:chgData name="Stephen Bailey" userId="9dc54027cd54aeb5" providerId="LiveId" clId="{ABA1A7DE-3582-4940-9941-28C181BDA596}" dt="2017-11-16T02:25:16.283" v="4906" actId="20577"/>
          <ac:spMkLst>
            <pc:docMk/>
            <pc:sldMk cId="770724387" sldId="330"/>
            <ac:spMk id="2" creationId="{BC030962-506E-4EF6-8D6A-8EA554139F63}"/>
          </ac:spMkLst>
        </pc:spChg>
        <pc:spChg chg="del">
          <ac:chgData name="Stephen Bailey" userId="9dc54027cd54aeb5" providerId="LiveId" clId="{ABA1A7DE-3582-4940-9941-28C181BDA596}" dt="2017-11-16T02:25:16.283" v="4906" actId="20577"/>
          <ac:spMkLst>
            <pc:docMk/>
            <pc:sldMk cId="770724387" sldId="330"/>
            <ac:spMk id="3" creationId="{6AFECC70-66F5-4F7D-8821-3D306281D9FC}"/>
          </ac:spMkLst>
        </pc:spChg>
        <pc:spChg chg="add mod">
          <ac:chgData name="Stephen Bailey" userId="9dc54027cd54aeb5" providerId="LiveId" clId="{ABA1A7DE-3582-4940-9941-28C181BDA596}" dt="2017-11-16T02:25:29.796" v="4950" actId="20577"/>
          <ac:spMkLst>
            <pc:docMk/>
            <pc:sldMk cId="770724387" sldId="330"/>
            <ac:spMk id="4" creationId="{F7BED5DB-E0D1-4202-B966-32C9DCE62EE1}"/>
          </ac:spMkLst>
        </pc:spChg>
        <pc:spChg chg="add mod">
          <ac:chgData name="Stephen Bailey" userId="9dc54027cd54aeb5" providerId="LiveId" clId="{ABA1A7DE-3582-4940-9941-28C181BDA596}" dt="2017-11-16T02:26:52.719" v="5015" actId="20577"/>
          <ac:spMkLst>
            <pc:docMk/>
            <pc:sldMk cId="770724387" sldId="330"/>
            <ac:spMk id="5" creationId="{4DF96BDD-5460-470E-999E-B9A29BA9CC27}"/>
          </ac:spMkLst>
        </pc:spChg>
      </pc:sldChg>
      <pc:sldChg chg="addSp delSp modSp add ord">
        <pc:chgData name="Stephen Bailey" userId="9dc54027cd54aeb5" providerId="LiveId" clId="{ABA1A7DE-3582-4940-9941-28C181BDA596}" dt="2017-11-16T21:02:27.890" v="7757" actId="208"/>
        <pc:sldMkLst>
          <pc:docMk/>
          <pc:sldMk cId="3472864716" sldId="331"/>
        </pc:sldMkLst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2" creationId="{8C1A1327-C3D1-4F0A-AC57-6B7590CC07A9}"/>
          </ac:spMkLst>
        </pc:spChg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3" creationId="{C64F9FD5-90E0-439E-92D4-A1DE28448B26}"/>
          </ac:spMkLst>
        </pc:spChg>
        <pc:spChg chg="del">
          <ac:chgData name="Stephen Bailey" userId="9dc54027cd54aeb5" providerId="LiveId" clId="{ABA1A7DE-3582-4940-9941-28C181BDA596}" dt="2017-11-16T02:27:10.135" v="5017" actId="1076"/>
          <ac:spMkLst>
            <pc:docMk/>
            <pc:sldMk cId="3472864716" sldId="331"/>
            <ac:spMk id="4" creationId="{40BABBC7-77E6-4408-BC71-79080DB02CD3}"/>
          </ac:spMkLst>
        </pc:spChg>
        <pc:spChg chg="add del mod">
          <ac:chgData name="Stephen Bailey" userId="9dc54027cd54aeb5" providerId="LiveId" clId="{ABA1A7DE-3582-4940-9941-28C181BDA596}" dt="2017-11-16T12:35:22.523" v="7008" actId="478"/>
          <ac:spMkLst>
            <pc:docMk/>
            <pc:sldMk cId="3472864716" sldId="331"/>
            <ac:spMk id="5" creationId="{7A02EA0D-D442-4C30-B315-0ED42D687655}"/>
          </ac:spMkLst>
        </pc:spChg>
        <pc:picChg chg="add mod">
          <ac:chgData name="Stephen Bailey" userId="9dc54027cd54aeb5" providerId="LiveId" clId="{ABA1A7DE-3582-4940-9941-28C181BDA596}" dt="2017-11-16T12:35:33.129" v="7013" actId="1076"/>
          <ac:picMkLst>
            <pc:docMk/>
            <pc:sldMk cId="3472864716" sldId="331"/>
            <ac:picMk id="3" creationId="{71A8B642-F836-48C0-B7D8-AE72DB20AEC1}"/>
          </ac:picMkLst>
        </pc:picChg>
      </pc:sldChg>
      <pc:sldChg chg="addSp delSp modSp add ord">
        <pc:chgData name="Stephen Bailey" userId="9dc54027cd54aeb5" providerId="LiveId" clId="{ABA1A7DE-3582-4940-9941-28C181BDA596}" dt="2017-11-16T21:03:58.373" v="7918" actId="20577"/>
        <pc:sldMkLst>
          <pc:docMk/>
          <pc:sldMk cId="3515191018" sldId="332"/>
        </pc:sldMkLst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2" creationId="{5BEDE4EC-8805-409F-BB98-3D95D745822B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3" creationId="{0B1F81CE-D86B-4F74-A7C8-2C7FC562FFC6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4" creationId="{F7A7FAE6-EB8E-4EE6-91CC-0299F7FBC45F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5" creationId="{A764CC9D-4FDE-4484-A20D-5F7FB68DC519}"/>
          </ac:spMkLst>
        </pc:spChg>
        <pc:spChg chg="del">
          <ac:chgData name="Stephen Bailey" userId="9dc54027cd54aeb5" providerId="LiveId" clId="{ABA1A7DE-3582-4940-9941-28C181BDA596}" dt="2017-11-16T02:29:33.132" v="5149" actId="20577"/>
          <ac:spMkLst>
            <pc:docMk/>
            <pc:sldMk cId="3515191018" sldId="332"/>
            <ac:spMk id="6" creationId="{F45F4237-0E95-4086-A477-50D025604D1A}"/>
          </ac:spMkLst>
        </pc:spChg>
        <pc:spChg chg="add mod">
          <ac:chgData name="Stephen Bailey" userId="9dc54027cd54aeb5" providerId="LiveId" clId="{ABA1A7DE-3582-4940-9941-28C181BDA596}" dt="2017-11-16T02:31:47.056" v="5487" actId="20577"/>
          <ac:spMkLst>
            <pc:docMk/>
            <pc:sldMk cId="3515191018" sldId="332"/>
            <ac:spMk id="7" creationId="{181F8A73-2E5F-4936-8151-08FFDED1759A}"/>
          </ac:spMkLst>
        </pc:spChg>
        <pc:spChg chg="add mod">
          <ac:chgData name="Stephen Bailey" userId="9dc54027cd54aeb5" providerId="LiveId" clId="{ABA1A7DE-3582-4940-9941-28C181BDA596}" dt="2017-11-16T02:31:21.275" v="5444" actId="313"/>
          <ac:spMkLst>
            <pc:docMk/>
            <pc:sldMk cId="3515191018" sldId="332"/>
            <ac:spMk id="8" creationId="{FB1302E1-B8D0-42B4-8030-4E7708CE2C69}"/>
          </ac:spMkLst>
        </pc:spChg>
        <pc:spChg chg="add mod">
          <ac:chgData name="Stephen Bailey" userId="9dc54027cd54aeb5" providerId="LiveId" clId="{ABA1A7DE-3582-4940-9941-28C181BDA596}" dt="2017-11-16T02:31:36.656" v="5468" actId="20577"/>
          <ac:spMkLst>
            <pc:docMk/>
            <pc:sldMk cId="3515191018" sldId="332"/>
            <ac:spMk id="9" creationId="{C57DC48C-2B06-4DDF-8CD8-3999075612F4}"/>
          </ac:spMkLst>
        </pc:spChg>
        <pc:spChg chg="add mod">
          <ac:chgData name="Stephen Bailey" userId="9dc54027cd54aeb5" providerId="LiveId" clId="{ABA1A7DE-3582-4940-9941-28C181BDA596}" dt="2017-11-16T02:31:32.912" v="5456" actId="20577"/>
          <ac:spMkLst>
            <pc:docMk/>
            <pc:sldMk cId="3515191018" sldId="332"/>
            <ac:spMk id="10" creationId="{48590A74-5D55-4A17-B060-6470703C46EB}"/>
          </ac:spMkLst>
        </pc:spChg>
        <pc:spChg chg="add mod">
          <ac:chgData name="Stephen Bailey" userId="9dc54027cd54aeb5" providerId="LiveId" clId="{ABA1A7DE-3582-4940-9941-28C181BDA596}" dt="2017-11-16T21:03:58.373" v="7918" actId="20577"/>
          <ac:spMkLst>
            <pc:docMk/>
            <pc:sldMk cId="3515191018" sldId="332"/>
            <ac:spMk id="11" creationId="{BF6FC1BD-67AB-42E2-ADCE-C1577804AE84}"/>
          </ac:spMkLst>
        </pc:spChg>
      </pc:sldChg>
      <pc:sldChg chg="addSp delSp modSp add modAnim">
        <pc:chgData name="Stephen Bailey" userId="9dc54027cd54aeb5" providerId="LiveId" clId="{ABA1A7DE-3582-4940-9941-28C181BDA596}" dt="2017-11-16T17:19:30.316" v="7534" actId="1076"/>
        <pc:sldMkLst>
          <pc:docMk/>
          <pc:sldMk cId="1132757077" sldId="333"/>
        </pc:sldMkLst>
        <pc:spChg chg="add del mod">
          <ac:chgData name="Stephen Bailey" userId="9dc54027cd54aeb5" providerId="LiveId" clId="{ABA1A7DE-3582-4940-9941-28C181BDA596}" dt="2017-11-16T12:13:22.481" v="6177" actId="478"/>
          <ac:spMkLst>
            <pc:docMk/>
            <pc:sldMk cId="1132757077" sldId="333"/>
            <ac:spMk id="2" creationId="{06E156B8-33D8-4E7D-A864-E9C70F920C5E}"/>
          </ac:spMkLst>
        </pc:spChg>
        <pc:spChg chg="add del mod">
          <ac:chgData name="Stephen Bailey" userId="9dc54027cd54aeb5" providerId="LiveId" clId="{ABA1A7DE-3582-4940-9941-28C181BDA596}" dt="2017-11-16T12:18:15.942" v="6380" actId="478"/>
          <ac:spMkLst>
            <pc:docMk/>
            <pc:sldMk cId="1132757077" sldId="333"/>
            <ac:spMk id="4" creationId="{31EA9B7A-12CE-4180-B9A4-899EBD24254F}"/>
          </ac:spMkLst>
        </pc:spChg>
        <pc:spChg chg="add mod">
          <ac:chgData name="Stephen Bailey" userId="9dc54027cd54aeb5" providerId="LiveId" clId="{ABA1A7DE-3582-4940-9941-28C181BDA596}" dt="2017-11-16T12:18:49.592" v="6408" actId="27636"/>
          <ac:spMkLst>
            <pc:docMk/>
            <pc:sldMk cId="1132757077" sldId="333"/>
            <ac:spMk id="5" creationId="{5D20FFBC-16F4-4A47-89D2-B7FF44B63F65}"/>
          </ac:spMkLst>
        </pc:spChg>
        <pc:spChg chg="add del mod">
          <ac:chgData name="Stephen Bailey" userId="9dc54027cd54aeb5" providerId="LiveId" clId="{ABA1A7DE-3582-4940-9941-28C181BDA596}" dt="2017-11-16T12:19:50.484" v="6450" actId="20577"/>
          <ac:spMkLst>
            <pc:docMk/>
            <pc:sldMk cId="1132757077" sldId="333"/>
            <ac:spMk id="6" creationId="{46793035-905B-4A15-BDBB-13D1D385B80F}"/>
          </ac:spMkLst>
        </pc:spChg>
        <pc:spChg chg="add mod">
          <ac:chgData name="Stephen Bailey" userId="9dc54027cd54aeb5" providerId="LiveId" clId="{ABA1A7DE-3582-4940-9941-28C181BDA596}" dt="2017-11-16T12:18:52.279" v="6411" actId="403"/>
          <ac:spMkLst>
            <pc:docMk/>
            <pc:sldMk cId="1132757077" sldId="333"/>
            <ac:spMk id="7" creationId="{DF2B402D-CFA2-4354-A7FC-6DA0586F7AD6}"/>
          </ac:spMkLst>
        </pc:spChg>
        <pc:spChg chg="add mod">
          <ac:chgData name="Stephen Bailey" userId="9dc54027cd54aeb5" providerId="LiveId" clId="{ABA1A7DE-3582-4940-9941-28C181BDA596}" dt="2017-11-16T12:19:42.975" v="6448" actId="14100"/>
          <ac:spMkLst>
            <pc:docMk/>
            <pc:sldMk cId="1132757077" sldId="333"/>
            <ac:spMk id="8" creationId="{D4108EAF-BA17-4F3A-8BA7-D98C84412ECB}"/>
          </ac:spMkLst>
        </pc:spChg>
        <pc:spChg chg="add del">
          <ac:chgData name="Stephen Bailey" userId="9dc54027cd54aeb5" providerId="LiveId" clId="{ABA1A7DE-3582-4940-9941-28C181BDA596}" dt="2017-11-16T12:14:08.110" v="6203" actId="1076"/>
          <ac:spMkLst>
            <pc:docMk/>
            <pc:sldMk cId="1132757077" sldId="333"/>
            <ac:spMk id="9" creationId="{C25A38D7-97D6-4E3B-AC02-8E4AA55FBE95}"/>
          </ac:spMkLst>
        </pc:spChg>
        <pc:spChg chg="add del mod">
          <ac:chgData name="Stephen Bailey" userId="9dc54027cd54aeb5" providerId="LiveId" clId="{ABA1A7DE-3582-4940-9941-28C181BDA596}" dt="2017-11-16T12:18:24.081" v="6382" actId="478"/>
          <ac:spMkLst>
            <pc:docMk/>
            <pc:sldMk cId="1132757077" sldId="333"/>
            <ac:spMk id="11" creationId="{34E04FCF-4F75-4785-95D8-B4AD18226D30}"/>
          </ac:spMkLst>
        </pc:spChg>
        <pc:picChg chg="add del mod">
          <ac:chgData name="Stephen Bailey" userId="9dc54027cd54aeb5" providerId="LiveId" clId="{ABA1A7DE-3582-4940-9941-28C181BDA596}" dt="2017-11-16T12:13:33.206" v="6181" actId="478"/>
          <ac:picMkLst>
            <pc:docMk/>
            <pc:sldMk cId="1132757077" sldId="333"/>
            <ac:picMk id="3" creationId="{2D3D1A7D-5399-4EAD-971E-06AF8A617ECC}"/>
          </ac:picMkLst>
        </pc:picChg>
      </pc:sldChg>
      <pc:sldChg chg="add del">
        <pc:chgData name="Stephen Bailey" userId="9dc54027cd54aeb5" providerId="LiveId" clId="{ABA1A7DE-3582-4940-9941-28C181BDA596}" dt="2017-11-16T12:33:19.655" v="7003" actId="2696"/>
        <pc:sldMkLst>
          <pc:docMk/>
          <pc:sldMk cId="3134904198" sldId="334"/>
        </pc:sldMkLst>
      </pc:sldChg>
      <pc:sldChg chg="addSp modSp add">
        <pc:chgData name="Stephen Bailey" userId="9dc54027cd54aeb5" providerId="LiveId" clId="{ABA1A7DE-3582-4940-9941-28C181BDA596}" dt="2017-11-16T12:33:02.771" v="7002" actId="1076"/>
        <pc:sldMkLst>
          <pc:docMk/>
          <pc:sldMk cId="3198582511" sldId="335"/>
        </pc:sldMkLst>
        <pc:spChg chg="add mod">
          <ac:chgData name="Stephen Bailey" userId="9dc54027cd54aeb5" providerId="LiveId" clId="{ABA1A7DE-3582-4940-9941-28C181BDA596}" dt="2017-11-16T12:20:14.760" v="6479" actId="1076"/>
          <ac:spMkLst>
            <pc:docMk/>
            <pc:sldMk cId="3198582511" sldId="335"/>
            <ac:spMk id="2" creationId="{930A8DBA-34C2-4ECE-93C5-3926DE727F0E}"/>
          </ac:spMkLst>
        </pc:spChg>
        <pc:spChg chg="add mod">
          <ac:chgData name="Stephen Bailey" userId="9dc54027cd54aeb5" providerId="LiveId" clId="{ABA1A7DE-3582-4940-9941-28C181BDA596}" dt="2017-11-16T12:32:45.980" v="6998" actId="14100"/>
          <ac:spMkLst>
            <pc:docMk/>
            <pc:sldMk cId="3198582511" sldId="335"/>
            <ac:spMk id="3" creationId="{59F3A3A9-45A9-4A49-9FCD-A3BA8E72FA85}"/>
          </ac:spMkLst>
        </pc:spChg>
        <pc:picChg chg="add mod">
          <ac:chgData name="Stephen Bailey" userId="9dc54027cd54aeb5" providerId="LiveId" clId="{ABA1A7DE-3582-4940-9941-28C181BDA596}" dt="2017-11-16T12:33:02.771" v="7002" actId="1076"/>
          <ac:picMkLst>
            <pc:docMk/>
            <pc:sldMk cId="3198582511" sldId="335"/>
            <ac:picMk id="5" creationId="{990A8C46-DF4C-4D28-BC76-DC69FF70849D}"/>
          </ac:picMkLst>
        </pc:picChg>
      </pc:sldChg>
      <pc:sldChg chg="add del ord">
        <pc:chgData name="Stephen Bailey" userId="9dc54027cd54aeb5" providerId="LiveId" clId="{ABA1A7DE-3582-4940-9941-28C181BDA596}" dt="2017-11-16T15:06:28.718" v="7062" actId="1076"/>
        <pc:sldMkLst>
          <pc:docMk/>
          <pc:sldMk cId="1729963359" sldId="336"/>
        </pc:sldMkLst>
      </pc:sldChg>
      <pc:sldChg chg="add del ord">
        <pc:chgData name="Stephen Bailey" userId="9dc54027cd54aeb5" providerId="LiveId" clId="{ABA1A7DE-3582-4940-9941-28C181BDA596}" dt="2017-11-16T16:42:31.471" v="7155" actId="2696"/>
        <pc:sldMkLst>
          <pc:docMk/>
          <pc:sldMk cId="4208357760" sldId="336"/>
        </pc:sldMkLst>
      </pc:sldChg>
      <pc:sldChg chg="modSp add del">
        <pc:chgData name="Stephen Bailey" userId="9dc54027cd54aeb5" providerId="LiveId" clId="{ABA1A7DE-3582-4940-9941-28C181BDA596}" dt="2017-11-16T16:42:35.564" v="7157" actId="2696"/>
        <pc:sldMkLst>
          <pc:docMk/>
          <pc:sldMk cId="1771974356" sldId="337"/>
        </pc:sldMkLst>
        <pc:spChg chg="mod">
          <ac:chgData name="Stephen Bailey" userId="9dc54027cd54aeb5" providerId="LiveId" clId="{ABA1A7DE-3582-4940-9941-28C181BDA596}" dt="2017-11-16T16:42:10.022" v="7121" actId="20577"/>
          <ac:spMkLst>
            <pc:docMk/>
            <pc:sldMk cId="1771974356" sldId="337"/>
            <ac:spMk id="2" creationId="{DCF146FE-457E-480E-8053-17D84912CF56}"/>
          </ac:spMkLst>
        </pc:spChg>
        <pc:spChg chg="mod">
          <ac:chgData name="Stephen Bailey" userId="9dc54027cd54aeb5" providerId="LiveId" clId="{ABA1A7DE-3582-4940-9941-28C181BDA596}" dt="2017-11-16T16:42:15.891" v="7140" actId="20577"/>
          <ac:spMkLst>
            <pc:docMk/>
            <pc:sldMk cId="1771974356" sldId="337"/>
            <ac:spMk id="3" creationId="{A7652D0E-FA0E-4852-8736-3E39A0E580C5}"/>
          </ac:spMkLst>
        </pc:spChg>
        <pc:spChg chg="mod">
          <ac:chgData name="Stephen Bailey" userId="9dc54027cd54aeb5" providerId="LiveId" clId="{ABA1A7DE-3582-4940-9941-28C181BDA596}" dt="2017-11-16T16:42:20.468" v="7154" actId="20577"/>
          <ac:spMkLst>
            <pc:docMk/>
            <pc:sldMk cId="1771974356" sldId="337"/>
            <ac:spMk id="5" creationId="{5BC9944E-50CE-42A9-A1BC-A64CED5DEC5A}"/>
          </ac:spMkLst>
        </pc:spChg>
      </pc:sldChg>
      <pc:sldChg chg="modSp add modAnim">
        <pc:chgData name="Stephen Bailey" userId="9dc54027cd54aeb5" providerId="LiveId" clId="{ABA1A7DE-3582-4940-9941-28C181BDA596}" dt="2017-11-17T11:28:26.897" v="8021" actId="27636"/>
        <pc:sldMkLst>
          <pc:docMk/>
          <pc:sldMk cId="3646346606" sldId="338"/>
        </pc:sldMkLst>
        <pc:spChg chg="mod">
          <ac:chgData name="Stephen Bailey" userId="9dc54027cd54aeb5" providerId="LiveId" clId="{ABA1A7DE-3582-4940-9941-28C181BDA596}" dt="2017-11-16T16:44:30.572" v="7358" actId="20577"/>
          <ac:spMkLst>
            <pc:docMk/>
            <pc:sldMk cId="3646346606" sldId="338"/>
            <ac:spMk id="4" creationId="{007D697C-7101-4425-9D1C-CFB30F6841DD}"/>
          </ac:spMkLst>
        </pc:spChg>
        <pc:spChg chg="mod">
          <ac:chgData name="Stephen Bailey" userId="9dc54027cd54aeb5" providerId="LiveId" clId="{ABA1A7DE-3582-4940-9941-28C181BDA596}" dt="2017-11-16T16:42:42.324" v="7175" actId="20577"/>
          <ac:spMkLst>
            <pc:docMk/>
            <pc:sldMk cId="3646346606" sldId="338"/>
            <ac:spMk id="5" creationId="{5201BD87-9661-4184-99B5-EFD3D90B2EB7}"/>
          </ac:spMkLst>
        </pc:spChg>
        <pc:spChg chg="mod">
          <ac:chgData name="Stephen Bailey" userId="9dc54027cd54aeb5" providerId="LiveId" clId="{ABA1A7DE-3582-4940-9941-28C181BDA596}" dt="2017-11-17T11:28:26.897" v="8021" actId="27636"/>
          <ac:spMkLst>
            <pc:docMk/>
            <pc:sldMk cId="3646346606" sldId="338"/>
            <ac:spMk id="6" creationId="{D15BF22E-1124-4DEE-BBAF-7F9232147B27}"/>
          </ac:spMkLst>
        </pc:spChg>
        <pc:spChg chg="mod">
          <ac:chgData name="Stephen Bailey" userId="9dc54027cd54aeb5" providerId="LiveId" clId="{ABA1A7DE-3582-4940-9941-28C181BDA596}" dt="2017-11-16T16:50:55.080" v="7417" actId="20577"/>
          <ac:spMkLst>
            <pc:docMk/>
            <pc:sldMk cId="3646346606" sldId="338"/>
            <ac:spMk id="7" creationId="{D598A77D-B7C1-4EDD-8630-7E2F331F52C6}"/>
          </ac:spMkLst>
        </pc:spChg>
        <pc:spChg chg="mod">
          <ac:chgData name="Stephen Bailey" userId="9dc54027cd54aeb5" providerId="LiveId" clId="{ABA1A7DE-3582-4940-9941-28C181BDA596}" dt="2017-11-16T16:51:07.329" v="7525" actId="20577"/>
          <ac:spMkLst>
            <pc:docMk/>
            <pc:sldMk cId="3646346606" sldId="338"/>
            <ac:spMk id="8" creationId="{AB3B2A04-40F0-408F-9052-19BE0CD02385}"/>
          </ac:spMkLst>
        </pc:spChg>
      </pc:sldChg>
      <pc:sldChg chg="addSp delSp modSp add">
        <pc:chgData name="Stephen Bailey" userId="9dc54027cd54aeb5" providerId="LiveId" clId="{ABA1A7DE-3582-4940-9941-28C181BDA596}" dt="2017-11-16T16:47:28.476" v="7393" actId="1076"/>
        <pc:sldMkLst>
          <pc:docMk/>
          <pc:sldMk cId="2473829570" sldId="339"/>
        </pc:sldMkLst>
        <pc:picChg chg="add del mod">
          <ac:chgData name="Stephen Bailey" userId="9dc54027cd54aeb5" providerId="LiveId" clId="{ABA1A7DE-3582-4940-9941-28C181BDA596}" dt="2017-11-16T16:46:07.272" v="7363" actId="478"/>
          <ac:picMkLst>
            <pc:docMk/>
            <pc:sldMk cId="2473829570" sldId="339"/>
            <ac:picMk id="5" creationId="{8BE02F6B-48E6-40FC-8E93-49EF473D4298}"/>
          </ac:picMkLst>
        </pc:picChg>
        <pc:picChg chg="add mod">
          <ac:chgData name="Stephen Bailey" userId="9dc54027cd54aeb5" providerId="LiveId" clId="{ABA1A7DE-3582-4940-9941-28C181BDA596}" dt="2017-11-16T16:46:12.526" v="7367" actId="1076"/>
          <ac:picMkLst>
            <pc:docMk/>
            <pc:sldMk cId="2473829570" sldId="339"/>
            <ac:picMk id="6" creationId="{7BE070BA-CE08-441D-B028-AA5D49ABC0A6}"/>
          </ac:picMkLst>
        </pc:picChg>
        <pc:picChg chg="add mod">
          <ac:chgData name="Stephen Bailey" userId="9dc54027cd54aeb5" providerId="LiveId" clId="{ABA1A7DE-3582-4940-9941-28C181BDA596}" dt="2017-11-16T16:46:33.737" v="7371" actId="1076"/>
          <ac:picMkLst>
            <pc:docMk/>
            <pc:sldMk cId="2473829570" sldId="339"/>
            <ac:picMk id="7" creationId="{D9C800AD-CEB6-4FDD-9ADE-A0F11BA38D33}"/>
          </ac:picMkLst>
        </pc:picChg>
        <pc:picChg chg="add mod">
          <ac:chgData name="Stephen Bailey" userId="9dc54027cd54aeb5" providerId="LiveId" clId="{ABA1A7DE-3582-4940-9941-28C181BDA596}" dt="2017-11-16T16:47:28.476" v="7393" actId="1076"/>
          <ac:picMkLst>
            <pc:docMk/>
            <pc:sldMk cId="2473829570" sldId="339"/>
            <ac:picMk id="8" creationId="{AF3E46AE-0815-4DC2-A0B5-C8BD5297AEA9}"/>
          </ac:picMkLst>
        </pc:picChg>
      </pc:sldChg>
      <pc:sldChg chg="add del">
        <pc:chgData name="Stephen Bailey" userId="9dc54027cd54aeb5" providerId="LiveId" clId="{ABA1A7DE-3582-4940-9941-28C181BDA596}" dt="2017-11-17T00:21:26.875" v="7926" actId="2696"/>
        <pc:sldMkLst>
          <pc:docMk/>
          <pc:sldMk cId="1871854419" sldId="340"/>
        </pc:sldMkLst>
      </pc:sldChg>
      <pc:sldChg chg="add">
        <pc:chgData name="Stephen Bailey" userId="9dc54027cd54aeb5" providerId="LiveId" clId="{ABA1A7DE-3582-4940-9941-28C181BDA596}" dt="2017-11-17T00:21:30.254" v="7927"/>
        <pc:sldMkLst>
          <pc:docMk/>
          <pc:sldMk cId="3807943672" sldId="340"/>
        </pc:sldMkLst>
      </pc:sldChg>
      <pc:sldChg chg="addSp delSp modSp add">
        <pc:chgData name="Stephen Bailey" userId="9dc54027cd54aeb5" providerId="LiveId" clId="{ABA1A7DE-3582-4940-9941-28C181BDA596}" dt="2017-11-17T00:22:08.973" v="7945" actId="122"/>
        <pc:sldMkLst>
          <pc:docMk/>
          <pc:sldMk cId="63714907" sldId="341"/>
        </pc:sldMkLst>
        <pc:spChg chg="del">
          <ac:chgData name="Stephen Bailey" userId="9dc54027cd54aeb5" providerId="LiveId" clId="{ABA1A7DE-3582-4940-9941-28C181BDA596}" dt="2017-11-17T00:21:54.432" v="7929" actId="122"/>
          <ac:spMkLst>
            <pc:docMk/>
            <pc:sldMk cId="63714907" sldId="341"/>
            <ac:spMk id="2" creationId="{862D8B1C-DFEF-4F14-945E-69D0CA1DD6C2}"/>
          </ac:spMkLst>
        </pc:spChg>
        <pc:spChg chg="del">
          <ac:chgData name="Stephen Bailey" userId="9dc54027cd54aeb5" providerId="LiveId" clId="{ABA1A7DE-3582-4940-9941-28C181BDA596}" dt="2017-11-17T00:21:54.432" v="7929" actId="122"/>
          <ac:spMkLst>
            <pc:docMk/>
            <pc:sldMk cId="63714907" sldId="341"/>
            <ac:spMk id="3" creationId="{796E53D1-F82C-4FBE-B69B-7D8F55C53878}"/>
          </ac:spMkLst>
        </pc:spChg>
        <pc:spChg chg="del">
          <ac:chgData name="Stephen Bailey" userId="9dc54027cd54aeb5" providerId="LiveId" clId="{ABA1A7DE-3582-4940-9941-28C181BDA596}" dt="2017-11-17T00:21:54.432" v="7929" actId="122"/>
          <ac:spMkLst>
            <pc:docMk/>
            <pc:sldMk cId="63714907" sldId="341"/>
            <ac:spMk id="4" creationId="{29BC612B-7A52-47EA-9803-70921EC19701}"/>
          </ac:spMkLst>
        </pc:spChg>
        <pc:spChg chg="add del mod">
          <ac:chgData name="Stephen Bailey" userId="9dc54027cd54aeb5" providerId="LiveId" clId="{ABA1A7DE-3582-4940-9941-28C181BDA596}" dt="2017-11-17T00:21:59.190" v="7930" actId="122"/>
          <ac:spMkLst>
            <pc:docMk/>
            <pc:sldMk cId="63714907" sldId="341"/>
            <ac:spMk id="5" creationId="{FB399ECB-455A-4874-B8FA-137E518C97CF}"/>
          </ac:spMkLst>
        </pc:spChg>
        <pc:spChg chg="add mod">
          <ac:chgData name="Stephen Bailey" userId="9dc54027cd54aeb5" providerId="LiveId" clId="{ABA1A7DE-3582-4940-9941-28C181BDA596}" dt="2017-11-17T00:22:08.973" v="7945" actId="122"/>
          <ac:spMkLst>
            <pc:docMk/>
            <pc:sldMk cId="63714907" sldId="341"/>
            <ac:spMk id="6" creationId="{A8D15DA0-3AE9-4800-8D3E-102CD52A0648}"/>
          </ac:spMkLst>
        </pc:spChg>
        <pc:spChg chg="add mod">
          <ac:chgData name="Stephen Bailey" userId="9dc54027cd54aeb5" providerId="LiveId" clId="{ABA1A7DE-3582-4940-9941-28C181BDA596}" dt="2017-11-17T00:21:59.190" v="7930" actId="122"/>
          <ac:spMkLst>
            <pc:docMk/>
            <pc:sldMk cId="63714907" sldId="341"/>
            <ac:spMk id="7" creationId="{206DE6D6-4AA6-4B9F-A1FD-347AB1C989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Stephen Bailey, currently a grad student</a:t>
            </a:r>
          </a:p>
          <a:p>
            <a:r>
              <a:rPr lang="en-US" dirty="0"/>
              <a:t>- Relatively new to </a:t>
            </a:r>
            <a:r>
              <a:rPr lang="en-US" dirty="0" err="1"/>
              <a:t>PyNash</a:t>
            </a:r>
            <a:r>
              <a:rPr lang="en-US" dirty="0"/>
              <a:t> – don’t know much about software engineering </a:t>
            </a:r>
          </a:p>
          <a:p>
            <a:r>
              <a:rPr lang="en-US" dirty="0"/>
              <a:t>– pretty hacky most of the time.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I love Python because if you can dream it, someone’s done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thing I do know about is networks.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9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0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29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79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42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66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attend a lot of events with people, but you may not be getting out of your “bubble” – you might go to a lot of tech events,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8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Let’s take a completely hypothetical scenario not related to my own situation at all.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You're new to Nashville or you’re about to enter the job market.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You're ready to start meeting people, making friends, expanding your network. 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you want to maximize your chances of making a meaningful connection.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 don’t want to get pigeon-holed into just one group, i.e. the people you might already know / are comfortable with.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Who do you talk to? Which groups do you go to?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Or, let’s say you’re an advertiser like </a:t>
            </a:r>
            <a:r>
              <a:rPr lang="en-US" dirty="0" err="1"/>
              <a:t>Claritute</a:t>
            </a:r>
            <a:r>
              <a:rPr lang="en-US" dirty="0"/>
              <a:t> health. How can you get the most bang for your buck</a:t>
            </a:r>
          </a:p>
          <a:p>
            <a:endParaRPr lang="en-US" dirty="0"/>
          </a:p>
          <a:p>
            <a:r>
              <a:rPr lang="en-US" dirty="0"/>
              <a:t>* There’s a lot of people. And some are more connected than others. So if you want to get to “where you belong” quickly, you want to find the “connector people”.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Similarly, what groups should you join? Do you want to join the group of 5 people who play Dungeons and Dragons on the weekend, and have for the past five years?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should you talk to in those groups? Wouldn't you rather be invited into a group than just show up at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3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2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5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would be unweighted, undirected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4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Nashville’s Popular Pythonistas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Pynash</a:t>
            </a:r>
            <a:r>
              <a:rPr lang="en-US"/>
              <a:t> -- November </a:t>
            </a:r>
            <a:r>
              <a:rPr lang="en-US" dirty="0"/>
              <a:t>16, 2017</a:t>
            </a:r>
          </a:p>
          <a:p>
            <a:r>
              <a:rPr lang="en-US" dirty="0"/>
              <a:t>Stephen Bailey</a:t>
            </a:r>
          </a:p>
        </p:txBody>
      </p:sp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topology</a:t>
            </a:r>
            <a:r>
              <a:rPr lang="en-US" sz="3200" dirty="0"/>
              <a:t> (arrangement) of networks.</a:t>
            </a:r>
          </a:p>
          <a:p>
            <a:r>
              <a:rPr lang="en-US" sz="3200" dirty="0"/>
              <a:t>Many possible measurements to derive.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s://www.safaribooksonline.com/library/view/mining-the-social/9781449368180/httpatomoreillycomsourceoreillyimages1815321.png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116"/>
            <a:ext cx="5492198" cy="435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139019" cy="535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Multiple possible graph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883AB-8CC4-43C4-9F61-6513E54A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38411"/>
            <a:ext cx="5443447" cy="3333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48C8E-B802-48D7-A93E-54C02115AE00}"/>
              </a:ext>
            </a:extLst>
          </p:cNvPr>
          <p:cNvSpPr txBox="1"/>
          <p:nvPr/>
        </p:nvSpPr>
        <p:spPr>
          <a:xfrm>
            <a:off x="2660795" y="1892080"/>
            <a:ext cx="267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UNDIRECTED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50C55-5351-4435-9B08-087EDF10B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690811"/>
            <a:ext cx="3409208" cy="302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D734B1-D20D-448B-AF30-7EC10973CC4C}"/>
              </a:ext>
            </a:extLst>
          </p:cNvPr>
          <p:cNvSpPr txBox="1"/>
          <p:nvPr/>
        </p:nvSpPr>
        <p:spPr>
          <a:xfrm>
            <a:off x="8214146" y="1877286"/>
            <a:ext cx="206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DIRECTED</a:t>
            </a:r>
          </a:p>
        </p:txBody>
      </p:sp>
    </p:spTree>
    <p:extLst>
      <p:ext uri="{BB962C8B-B14F-4D97-AF65-F5344CB8AC3E}">
        <p14:creationId xmlns:p14="http://schemas.microsoft.com/office/powerpoint/2010/main" val="407477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57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</p:txBody>
      </p:sp>
      <p:pic>
        <p:nvPicPr>
          <p:cNvPr id="8" name="Picture 2" descr="Image result for graph degree">
            <a:extLst>
              <a:ext uri="{FF2B5EF4-FFF2-40B4-BE49-F238E27FC236}">
                <a16:creationId xmlns:a16="http://schemas.microsoft.com/office/drawing/2014/main" id="{66CA45BA-7B91-4759-B085-89C485C7A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62" y="1299001"/>
            <a:ext cx="7487476" cy="44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E9F846-148F-4A18-8168-5B2188B5AB4E}"/>
              </a:ext>
            </a:extLst>
          </p:cNvPr>
          <p:cNvCxnSpPr/>
          <p:nvPr/>
        </p:nvCxnSpPr>
        <p:spPr>
          <a:xfrm>
            <a:off x="5500255" y="2313709"/>
            <a:ext cx="1039090" cy="56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F9CE7-911B-4C9E-950A-1A5DA955E31B}"/>
              </a:ext>
            </a:extLst>
          </p:cNvPr>
          <p:cNvCxnSpPr>
            <a:cxnSpLocks/>
          </p:cNvCxnSpPr>
          <p:nvPr/>
        </p:nvCxnSpPr>
        <p:spPr>
          <a:xfrm flipV="1">
            <a:off x="7370619" y="2313709"/>
            <a:ext cx="1122217" cy="548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48A467-0F5C-4B7F-9709-A5C40899384D}"/>
              </a:ext>
            </a:extLst>
          </p:cNvPr>
          <p:cNvCxnSpPr>
            <a:cxnSpLocks/>
          </p:cNvCxnSpPr>
          <p:nvPr/>
        </p:nvCxnSpPr>
        <p:spPr>
          <a:xfrm>
            <a:off x="9092498" y="2588029"/>
            <a:ext cx="506744" cy="9478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3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s.thomsonreuters.com/answerson/wp-content/uploads/sites/3/2016/10/Sean-Connery-%E2%80%93-Kevin-Bacon-future-graphed-shaped-graph-1-690x436.jpg">
            <a:extLst>
              <a:ext uri="{FF2B5EF4-FFF2-40B4-BE49-F238E27FC236}">
                <a16:creationId xmlns:a16="http://schemas.microsoft.com/office/drawing/2014/main" id="{36C4472F-9DFF-4A56-A203-605F41C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965"/>
            <a:ext cx="12191999" cy="77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2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</p:txBody>
      </p:sp>
      <p:pic>
        <p:nvPicPr>
          <p:cNvPr id="9" name="Picture 2" descr="Image result for graph communities">
            <a:extLst>
              <a:ext uri="{FF2B5EF4-FFF2-40B4-BE49-F238E27FC236}">
                <a16:creationId xmlns:a16="http://schemas.microsoft.com/office/drawing/2014/main" id="{AA42D221-D8F4-4DCC-94B9-C4CE2FFF6A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506" y="310619"/>
            <a:ext cx="6374883" cy="62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48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DB53-1CA4-4369-8B39-831FDAD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Common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56E0F5-2360-4EFA-9517-60B77B5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Degree</a:t>
            </a:r>
          </a:p>
          <a:p>
            <a:r>
              <a:rPr lang="en-US" sz="4000" dirty="0"/>
              <a:t>Path Length</a:t>
            </a:r>
          </a:p>
          <a:p>
            <a:r>
              <a:rPr lang="en-US" sz="4000" dirty="0"/>
              <a:t>Clustering</a:t>
            </a:r>
          </a:p>
          <a:p>
            <a:r>
              <a:rPr lang="en-US" sz="4000" dirty="0"/>
              <a:t>Centrality</a:t>
            </a:r>
          </a:p>
        </p:txBody>
      </p:sp>
      <p:pic>
        <p:nvPicPr>
          <p:cNvPr id="8" name="Picture 2" descr="https://www.dialogues-cns.org/wp-content/uploads/issues/15/DialoguesClinNeurosci-15-247-g005.jpg">
            <a:extLst>
              <a:ext uri="{FF2B5EF4-FFF2-40B4-BE49-F238E27FC236}">
                <a16:creationId xmlns:a16="http://schemas.microsoft.com/office/drawing/2014/main" id="{6E1B5606-F7A2-4695-A8ED-7CAF0BFBBB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66" b="76912" l="6844" r="32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2060" r="64258" b="15882"/>
          <a:stretch/>
        </p:blipFill>
        <p:spPr bwMode="auto">
          <a:xfrm>
            <a:off x="4130637" y="-206572"/>
            <a:ext cx="8199149" cy="72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66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1A2A-9347-4ED6-888B-C0A0C041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Graphs as matrices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82CF1-68E9-4B10-988A-F71D77126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EEDA26-0E1B-4ED7-BD5C-CD1FADE4E897}"/>
              </a:ext>
            </a:extLst>
          </p:cNvPr>
          <p:cNvCxnSpPr>
            <a:cxnSpLocks/>
          </p:cNvCxnSpPr>
          <p:nvPr/>
        </p:nvCxnSpPr>
        <p:spPr>
          <a:xfrm flipV="1">
            <a:off x="5161637" y="869129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A3651F-34F0-457B-9EDA-E84262B65B1D}"/>
              </a:ext>
            </a:extLst>
          </p:cNvPr>
          <p:cNvCxnSpPr/>
          <p:nvPr/>
        </p:nvCxnSpPr>
        <p:spPr>
          <a:xfrm flipV="1">
            <a:off x="5292503" y="1016557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5C3017-A4DF-4497-B133-24C73333D642}"/>
              </a:ext>
            </a:extLst>
          </p:cNvPr>
          <p:cNvCxnSpPr>
            <a:cxnSpLocks/>
          </p:cNvCxnSpPr>
          <p:nvPr/>
        </p:nvCxnSpPr>
        <p:spPr>
          <a:xfrm flipH="1" flipV="1">
            <a:off x="6693920" y="988671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DED85-1C4E-4499-B6D9-C22C8FFA289C}"/>
              </a:ext>
            </a:extLst>
          </p:cNvPr>
          <p:cNvCxnSpPr>
            <a:cxnSpLocks/>
          </p:cNvCxnSpPr>
          <p:nvPr/>
        </p:nvCxnSpPr>
        <p:spPr>
          <a:xfrm flipH="1" flipV="1">
            <a:off x="5141758" y="263179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74F780-5E0A-4366-93D5-0A8488C7FAA3}"/>
              </a:ext>
            </a:extLst>
          </p:cNvPr>
          <p:cNvCxnSpPr>
            <a:cxnSpLocks/>
          </p:cNvCxnSpPr>
          <p:nvPr/>
        </p:nvCxnSpPr>
        <p:spPr>
          <a:xfrm flipH="1" flipV="1">
            <a:off x="5309896" y="2546423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DEFB9-CB6E-4CFB-9469-4012B1C6ABDB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6775357" y="2631799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95FA58-43A8-41ED-8AC6-D996842DAE13}"/>
              </a:ext>
            </a:extLst>
          </p:cNvPr>
          <p:cNvCxnSpPr>
            <a:cxnSpLocks/>
          </p:cNvCxnSpPr>
          <p:nvPr/>
        </p:nvCxnSpPr>
        <p:spPr>
          <a:xfrm flipH="1">
            <a:off x="5382503" y="2300428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26BAF0F-F360-4901-A2FF-EEC14B741FF6}"/>
              </a:ext>
            </a:extLst>
          </p:cNvPr>
          <p:cNvSpPr/>
          <p:nvPr/>
        </p:nvSpPr>
        <p:spPr>
          <a:xfrm>
            <a:off x="5994868" y="22142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0B13-DC0D-4D7F-9F41-E2D0E02F7755}"/>
              </a:ext>
            </a:extLst>
          </p:cNvPr>
          <p:cNvSpPr/>
          <p:nvPr/>
        </p:nvSpPr>
        <p:spPr>
          <a:xfrm>
            <a:off x="5994868" y="352453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65107-E24F-4A4F-B23C-57187DD92FE7}"/>
              </a:ext>
            </a:extLst>
          </p:cNvPr>
          <p:cNvSpPr/>
          <p:nvPr/>
        </p:nvSpPr>
        <p:spPr>
          <a:xfrm>
            <a:off x="4563633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0B03FF-91C1-4B8C-B547-D7F1FB7B79F4}"/>
              </a:ext>
            </a:extLst>
          </p:cNvPr>
          <p:cNvSpPr/>
          <p:nvPr/>
        </p:nvSpPr>
        <p:spPr>
          <a:xfrm>
            <a:off x="7426105" y="181168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D57433-E541-4C50-B6A9-8B9F0E05F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937327"/>
              </p:ext>
            </p:extLst>
          </p:nvPr>
        </p:nvGraphicFramePr>
        <p:xfrm>
          <a:off x="7644308" y="2880359"/>
          <a:ext cx="4132940" cy="375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588">
                  <a:extLst>
                    <a:ext uri="{9D8B030D-6E8A-4147-A177-3AD203B41FA5}">
                      <a16:colId xmlns:a16="http://schemas.microsoft.com/office/drawing/2014/main" val="1123117147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490845561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3113889618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748874573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319862308"/>
                    </a:ext>
                  </a:extLst>
                </a:gridCol>
              </a:tblGrid>
              <a:tr h="751243">
                <a:tc>
                  <a:txBody>
                    <a:bodyPr/>
                    <a:lstStyle/>
                    <a:p>
                      <a:pPr algn="ctr"/>
                      <a:endParaRPr lang="en-US" sz="2500" b="1" dirty="0"/>
                    </a:p>
                  </a:txBody>
                  <a:tcPr marL="127845" marR="127845" marT="63922" marB="63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557599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A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555776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B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19883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98951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3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08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6970713" cy="45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64375" y="635000"/>
            <a:ext cx="5127625" cy="1450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64375" y="2198688"/>
            <a:ext cx="5127625" cy="367030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365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ashville rooftop party">
            <a:extLst>
              <a:ext uri="{FF2B5EF4-FFF2-40B4-BE49-F238E27FC236}">
                <a16:creationId xmlns:a16="http://schemas.microsoft.com/office/drawing/2014/main" id="{58E6B0BF-3AA8-4EA1-80E8-08725530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1924"/>
            <a:ext cx="9124950" cy="60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CF37F774-1BDD-4539-83B8-0EE09BD94801}"/>
              </a:ext>
            </a:extLst>
          </p:cNvPr>
          <p:cNvSpPr/>
          <p:nvPr/>
        </p:nvSpPr>
        <p:spPr>
          <a:xfrm>
            <a:off x="1709082" y="609806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Who should I get to know?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F6ADB449-7B96-4476-8894-6A0D04A9B37D}"/>
              </a:ext>
            </a:extLst>
          </p:cNvPr>
          <p:cNvSpPr/>
          <p:nvPr/>
        </p:nvSpPr>
        <p:spPr>
          <a:xfrm>
            <a:off x="2090672" y="4866360"/>
            <a:ext cx="3043825" cy="113986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Where should I advertise?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8D90149-E7B9-47D3-9708-332EF4898C17}"/>
              </a:ext>
            </a:extLst>
          </p:cNvPr>
          <p:cNvSpPr/>
          <p:nvPr/>
        </p:nvSpPr>
        <p:spPr>
          <a:xfrm>
            <a:off x="6893949" y="359283"/>
            <a:ext cx="3531427" cy="1413147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groups should I attend?</a:t>
            </a:r>
          </a:p>
        </p:txBody>
      </p:sp>
    </p:spTree>
    <p:extLst>
      <p:ext uri="{BB962C8B-B14F-4D97-AF65-F5344CB8AC3E}">
        <p14:creationId xmlns:p14="http://schemas.microsoft.com/office/powerpoint/2010/main" val="12845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484D5-7BD9-4BDE-9108-065C7736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Guiding Question:</a:t>
            </a:r>
            <a:br>
              <a:rPr lang="en-US" dirty="0"/>
            </a:br>
            <a:r>
              <a:rPr lang="en-US" sz="7200" dirty="0"/>
              <a:t>Who are </a:t>
            </a:r>
            <a:r>
              <a:rPr lang="en-US" sz="7200" dirty="0" err="1"/>
              <a:t>PyNash’s</a:t>
            </a:r>
            <a:br>
              <a:rPr lang="en-US" sz="7200" dirty="0"/>
            </a:br>
            <a:r>
              <a:rPr lang="en-US" sz="7200" dirty="0"/>
              <a:t>“glue guys/gals”?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9F676-2565-45D2-89F4-F15EA5AF6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0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5ADBA-2835-462E-940A-007E163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64" y="3614737"/>
            <a:ext cx="3545206" cy="2621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MeetUp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3C5F-5D5A-4CDC-A12C-F61D47B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Used </a:t>
            </a:r>
            <a:r>
              <a:rPr lang="en-US" sz="2800" dirty="0" err="1"/>
              <a:t>MeetUp</a:t>
            </a:r>
            <a:r>
              <a:rPr lang="en-US" sz="2800" dirty="0"/>
              <a:t> API to get the following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groups within 25 miles of Nashville.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members of those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All events for each group and who RSVPed yes.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(Everything is on </a:t>
            </a:r>
            <a:r>
              <a:rPr lang="en-US" sz="2800" dirty="0" err="1"/>
              <a:t>Github</a:t>
            </a:r>
            <a:r>
              <a:rPr lang="en-US" sz="28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4EB-546B-4E39-9CE6-10D85B5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PyNash</a:t>
            </a:r>
            <a:r>
              <a:rPr lang="en-US" dirty="0">
                <a:solidFill>
                  <a:schemeClr val="tx1"/>
                </a:solidFill>
              </a:rPr>
              <a:t>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ADEC-A427-4E84-8AD5-120735656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7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dirty="0"/>
              <a:t>We have &gt;1400 members. But not all of them come to every meeting. (And many don’t come to any meetings.) </a:t>
            </a:r>
          </a:p>
          <a:p>
            <a:r>
              <a:rPr lang="en-US" sz="3200" dirty="0"/>
              <a:t>So we want to build a graph where…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node is EITHER a person or event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Each edge represents attendance at that event</a:t>
            </a:r>
          </a:p>
        </p:txBody>
      </p:sp>
    </p:spTree>
    <p:extLst>
      <p:ext uri="{BB962C8B-B14F-4D97-AF65-F5344CB8AC3E}">
        <p14:creationId xmlns:p14="http://schemas.microsoft.com/office/powerpoint/2010/main" val="321772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Event data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A232F18-C472-40A2-B156-795776DB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70"/>
          <a:stretch/>
        </p:blipFill>
        <p:spPr>
          <a:xfrm>
            <a:off x="4575583" y="225194"/>
            <a:ext cx="7211211" cy="640761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1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Building a graph: </a:t>
            </a:r>
            <a:br>
              <a:rPr lang="en-US" dirty="0"/>
            </a:br>
            <a:r>
              <a:rPr lang="en-US" dirty="0"/>
              <a:t>Member data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A242C-CE44-44F1-94FD-E630C58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7F2CC-2AD2-4642-BF20-6F45215C6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9"/>
          <a:stretch/>
        </p:blipFill>
        <p:spPr>
          <a:xfrm>
            <a:off x="4296568" y="445938"/>
            <a:ext cx="8892959" cy="63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38B8727-D318-4B70-B353-C390602FF3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C8367-28B6-4EF1-B182-01BEC98727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9E3F4C-17F5-49E4-B05F-80C6B348AF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362125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RSVP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7397E-5D74-499B-BC89-12DEFB19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CD86D-D7B2-4B69-8F4C-AA624BCDA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60" r="46172"/>
          <a:stretch/>
        </p:blipFill>
        <p:spPr>
          <a:xfrm>
            <a:off x="4883713" y="1568772"/>
            <a:ext cx="6023797" cy="43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6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A1B7-E285-4269-8461-82CDDCD1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B78C-9CC2-40CC-8ECA-9CAF4D1439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74146-DDEF-424A-8DC3-3B680350BB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070BA-CE08-441D-B028-AA5D49AB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0" y="286603"/>
            <a:ext cx="4184073" cy="5782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800AD-CEB6-4FDD-9ADE-A0F11BA3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729" y="581891"/>
            <a:ext cx="11476101" cy="4413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E46AE-0815-4DC2-A0B5-C8BD5297A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609" y1="24364" x2="26298" y2="32364"/>
                        <a14:foregroundMark x1="28028" y1="17091" x2="37370" y2="32727"/>
                        <a14:foregroundMark x1="37370" y1="32727" x2="36332" y2="34545"/>
                        <a14:foregroundMark x1="34256" y1="18545" x2="19723" y2="54182"/>
                        <a14:foregroundMark x1="19723" y1="54182" x2="20069" y2="73818"/>
                        <a14:foregroundMark x1="20069" y1="73818" x2="37024" y2="82545"/>
                        <a14:foregroundMark x1="37024" y1="82545" x2="81661" y2="69818"/>
                        <a14:foregroundMark x1="81661" y1="69818" x2="52595" y2="62909"/>
                        <a14:foregroundMark x1="52595" y1="62909" x2="55709" y2="85091"/>
                        <a14:foregroundMark x1="55709" y1="85091" x2="81661" y2="84364"/>
                        <a14:foregroundMark x1="81661" y1="84364" x2="72318" y2="64364"/>
                        <a14:foregroundMark x1="72318" y1="64364" x2="53287" y2="61818"/>
                        <a14:foregroundMark x1="77855" y1="76364" x2="63668" y2="84727"/>
                        <a14:foregroundMark x1="81315" y1="84000" x2="79585" y2="64364"/>
                        <a14:foregroundMark x1="79585" y1="64364" x2="82699" y2="64364"/>
                        <a14:foregroundMark x1="80969" y1="72727" x2="83737" y2="68364"/>
                        <a14:foregroundMark x1="72664" y1="83636" x2="71972" y2="84000"/>
                        <a14:foregroundMark x1="66782" y1="75636" x2="66782" y2="75636"/>
                        <a14:foregroundMark x1="69550" y1="79636" x2="70934" y2="73455"/>
                        <a14:foregroundMark x1="24221" y1="46909" x2="20415" y2="62182"/>
                        <a14:foregroundMark x1="33910" y1="32727" x2="35640" y2="14545"/>
                        <a14:foregroundMark x1="35640" y1="14545" x2="30796" y2="13091"/>
                        <a14:foregroundMark x1="34948" y1="14909" x2="40830" y2="34182"/>
                        <a14:foregroundMark x1="13149" y1="26909" x2="23875" y2="15636"/>
                        <a14:foregroundMark x1="23875" y1="15636" x2="21453" y2="28000"/>
                        <a14:foregroundMark x1="21453" y1="28364" x2="26644" y2="10182"/>
                        <a14:foregroundMark x1="20761" y1="21455" x2="17993" y2="40727"/>
                        <a14:foregroundMark x1="17993" y1="40727" x2="44983" y2="35273"/>
                        <a14:foregroundMark x1="82353" y1="66545" x2="65052" y2="58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24537">
            <a:off x="8889855" y="3560700"/>
            <a:ext cx="27527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9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Networkx</a:t>
            </a:r>
            <a:r>
              <a:rPr lang="en-US" sz="2800" dirty="0"/>
              <a:t>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nx.Graph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nx.DiGraph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nx.degree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nx.clustering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nx.draw_networkx</a:t>
            </a:r>
            <a:r>
              <a:rPr lang="en-US" sz="2800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Graph methods / slicing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G.nodes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G.edges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G.degree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G[node]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G[node][node]</a:t>
            </a:r>
          </a:p>
        </p:txBody>
      </p:sp>
    </p:spTree>
    <p:extLst>
      <p:ext uri="{BB962C8B-B14F-4D97-AF65-F5344CB8AC3E}">
        <p14:creationId xmlns:p14="http://schemas.microsoft.com/office/powerpoint/2010/main" val="36463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Building a graph: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Declarative Syntax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205CC6-F4A5-4EF5-9A19-597E7D36829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G = </a:t>
            </a:r>
            <a:r>
              <a:rPr lang="en-US" sz="2800" dirty="0" err="1">
                <a:latin typeface="Consolas" panose="020B0609020204030204" pitchFamily="49" charset="0"/>
              </a:rPr>
              <a:t>nx.Graph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(237869773)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(543492503)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(234236034)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(237869773, 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(543492503, ‘</a:t>
            </a:r>
            <a:r>
              <a:rPr lang="en-US" sz="2800" dirty="0" err="1">
                <a:latin typeface="Consolas" panose="020B0609020204030204" pitchFamily="49" charset="0"/>
              </a:rPr>
              <a:t>cldxflywnbgb</a:t>
            </a:r>
            <a:r>
              <a:rPr lang="en-US" sz="2800" dirty="0">
                <a:latin typeface="Consolas" panose="020B0609020204030204" pitchFamily="49" charset="0"/>
              </a:rPr>
              <a:t>’)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5799F-3949-4923-A134-2CF1BB2C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CCD55-8FBA-4B04-99F2-FACC7EF6F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41"/>
          <a:stretch/>
        </p:blipFill>
        <p:spPr>
          <a:xfrm>
            <a:off x="4089823" y="449258"/>
            <a:ext cx="7950439" cy="59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Slicing the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347DBC-411C-4914-A04F-F6DBC62EC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6239" y="1098204"/>
            <a:ext cx="7910341" cy="249520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are setup as 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-of-</a:t>
            </a:r>
            <a:r>
              <a:rPr lang="en-US" sz="2400" dirty="0" err="1"/>
              <a:t>dicts</a:t>
            </a:r>
            <a:r>
              <a:rPr lang="en-US" sz="2400" dirty="0"/>
              <a:t>.</a:t>
            </a:r>
          </a:p>
          <a:p>
            <a:r>
              <a:rPr lang="en-US" sz="2400" dirty="0"/>
              <a:t>Source: Target: </a:t>
            </a:r>
            <a:r>
              <a:rPr lang="en-US" sz="2400" dirty="0" err="1"/>
              <a:t>Attrs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F4E4F-9F35-4ADF-8C32-E45C03D3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24" y="3771392"/>
            <a:ext cx="7681315" cy="27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81" y="1101663"/>
            <a:ext cx="6972046" cy="45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  <a:p>
            <a:pPr marL="749808" lvl="1" indent="-457200">
              <a:buFont typeface="Calibri" panose="020F0502020204030204" pitchFamily="34" charset="0"/>
              <a:buAutoNum type="arabicPeriod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Adding attributes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CC4D5-EE4E-4125-A3AB-062272D4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501" y="286603"/>
            <a:ext cx="11065053" cy="59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4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34537"/>
            <a:ext cx="36576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</a:t>
            </a:r>
            <a:r>
              <a:rPr lang="en-US" dirty="0"/>
              <a:t>list of</a:t>
            </a:r>
            <a:r>
              <a:rPr lang="en-US" sz="3600" dirty="0">
                <a:solidFill>
                  <a:srgbClr val="FFFFFF"/>
                </a:solidFill>
              </a:rPr>
              <a:t> edges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49C0BC-460A-4BE3-BEEE-C8B372FC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091" y="93432"/>
            <a:ext cx="9252818" cy="833337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A748-54C4-4359-9794-178097A8A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7E86-F30A-4A5F-BDA4-1C1A1B5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48615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Building a Graph: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From Pandas DF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DCA66-7D60-4B4B-89C3-34D685E1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F3E911-AF02-4AB7-B7C3-8972579E1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184" y="362071"/>
            <a:ext cx="8530435" cy="768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7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8B92-90E4-4EE7-BC8E-25E9A2F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lunch graph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184AA2-3693-43A1-A9A1-2700AA1B2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Degree of the event = 19 (RSVPs)</a:t>
            </a:r>
          </a:p>
          <a:p>
            <a:endParaRPr lang="en-US" sz="3200" dirty="0"/>
          </a:p>
          <a:p>
            <a:r>
              <a:rPr lang="en-US" sz="3200" dirty="0"/>
              <a:t>Degree of the members = 1 (event attended)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31A68D-D903-4909-A6B8-CF5B51ED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0" y="260231"/>
            <a:ext cx="6940550" cy="63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35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8247643-37AB-47DE-B7BD-7A64FEB133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C3119-F8E7-4266-91B8-7A1E808B48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D15890-6502-4FAA-AB03-AFAC88EE29D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B921FE-88A4-459B-9BE1-BD2EBAD7C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270C1D-1DCF-4928-B175-32F33CEC38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7E3BCE-143E-411A-809D-0F920A64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34560C-F1ED-4FD2-A154-A63F4220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Scaling it up to all events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E8BB8-B8F8-43C8-847A-C279ADFA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BC01E48-D366-4F73-8B31-EF518C4C5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83" y="-238364"/>
            <a:ext cx="7353079" cy="7334727"/>
          </a:xfrm>
        </p:spPr>
      </p:pic>
    </p:spTree>
    <p:extLst>
      <p:ext uri="{BB962C8B-B14F-4D97-AF65-F5344CB8AC3E}">
        <p14:creationId xmlns:p14="http://schemas.microsoft.com/office/powerpoint/2010/main" val="4074092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6970713" cy="45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64375" y="635000"/>
            <a:ext cx="5127625" cy="1450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64375" y="2198688"/>
            <a:ext cx="5127625" cy="367030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Who’s who in </a:t>
            </a:r>
            <a:r>
              <a:rPr lang="en-US" sz="3200" dirty="0" err="1"/>
              <a:t>PyNash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7943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Bipartite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8A69-D30C-4F74-B1C8-AA1320A9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Great initial starting place for some datasets.</a:t>
            </a:r>
          </a:p>
          <a:p>
            <a:pPr defTabSz="568325"/>
            <a:r>
              <a:rPr lang="en-US" sz="2800" dirty="0"/>
              <a:t>Can take the form of (Person node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  	Affiliation node)</a:t>
            </a:r>
          </a:p>
          <a:p>
            <a:pPr defTabSz="568325"/>
            <a:r>
              <a:rPr lang="en-US" sz="2800" dirty="0"/>
              <a:t>e.g. (Sports fan </a:t>
            </a:r>
            <a:r>
              <a:rPr lang="en-US" sz="2800" dirty="0">
                <a:sym typeface="Wingdings" panose="05000000000000000000" pitchFamily="2" charset="2"/>
              </a:rPr>
              <a:t>            	Sports team)</a:t>
            </a:r>
            <a:endParaRPr lang="en-US" sz="2800" dirty="0"/>
          </a:p>
        </p:txBody>
      </p:sp>
      <p:pic>
        <p:nvPicPr>
          <p:cNvPr id="10" name="Picture 2" descr="Image result for bipartite graph">
            <a:extLst>
              <a:ext uri="{FF2B5EF4-FFF2-40B4-BE49-F238E27FC236}">
                <a16:creationId xmlns:a16="http://schemas.microsoft.com/office/drawing/2014/main" id="{F6063643-77D4-49F6-AB75-BD3344F3E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31" y="50104"/>
            <a:ext cx="5559847" cy="6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68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C1FE76-BCCC-4847-92E9-F52DD356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Projecting </a:t>
            </a:r>
            <a:r>
              <a:rPr lang="en-US" sz="4400" dirty="0" err="1"/>
              <a:t>bipartiate</a:t>
            </a:r>
            <a:r>
              <a:rPr lang="en-US" sz="4400" dirty="0"/>
              <a:t> graphs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D3AB0-E80F-46F8-BA1B-80F64351B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want to take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80567-A893-4AB3-B15E-A9F5842DB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(Person, Event) to (Person, Person)</a:t>
            </a:r>
            <a:endParaRPr lang="en-US" sz="24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C54C3E9-BD65-4439-884C-C96E98EA1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/>
          <a:stretch/>
        </p:blipFill>
        <p:spPr>
          <a:xfrm>
            <a:off x="4215161" y="216684"/>
            <a:ext cx="8786466" cy="6088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908ACD-BC34-4704-B9E7-5D207213AB63}"/>
              </a:ext>
            </a:extLst>
          </p:cNvPr>
          <p:cNvSpPr/>
          <p:nvPr/>
        </p:nvSpPr>
        <p:spPr>
          <a:xfrm>
            <a:off x="4360127" y="5694018"/>
            <a:ext cx="9136801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B19AA9-3A53-487B-AF3E-5E78ECE0557C}"/>
              </a:ext>
            </a:extLst>
          </p:cNvPr>
          <p:cNvSpPr/>
          <p:nvPr/>
        </p:nvSpPr>
        <p:spPr>
          <a:xfrm>
            <a:off x="4360127" y="2488851"/>
            <a:ext cx="8960587" cy="804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917B1-E698-4184-8E6A-919568F4B118}"/>
              </a:ext>
            </a:extLst>
          </p:cNvPr>
          <p:cNvSpPr/>
          <p:nvPr/>
        </p:nvSpPr>
        <p:spPr>
          <a:xfrm>
            <a:off x="4243039" y="174274"/>
            <a:ext cx="1767239" cy="26908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743CD-4F41-40C9-8AC0-32CF36CFC265}"/>
              </a:ext>
            </a:extLst>
          </p:cNvPr>
          <p:cNvSpPr/>
          <p:nvPr/>
        </p:nvSpPr>
        <p:spPr>
          <a:xfrm>
            <a:off x="5053015" y="5322540"/>
            <a:ext cx="1574005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B15AA-C45F-4FDA-BE1C-BA5466D9B2AF}"/>
              </a:ext>
            </a:extLst>
          </p:cNvPr>
          <p:cNvSpPr/>
          <p:nvPr/>
        </p:nvSpPr>
        <p:spPr>
          <a:xfrm>
            <a:off x="4360127" y="5796411"/>
            <a:ext cx="9296344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6BA2FB-ABF5-41AE-9B7B-D950E24265EA}"/>
              </a:ext>
            </a:extLst>
          </p:cNvPr>
          <p:cNvSpPr/>
          <p:nvPr/>
        </p:nvSpPr>
        <p:spPr>
          <a:xfrm>
            <a:off x="10548941" y="5387626"/>
            <a:ext cx="876300" cy="544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E2F300-FF49-4297-89A2-D3807EE8C59A}"/>
              </a:ext>
            </a:extLst>
          </p:cNvPr>
          <p:cNvCxnSpPr/>
          <p:nvPr/>
        </p:nvCxnSpPr>
        <p:spPr>
          <a:xfrm flipH="1">
            <a:off x="6713034" y="2709746"/>
            <a:ext cx="390293" cy="5839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F4C6E0-46C8-4176-96E5-7B74C8E40BEB}"/>
              </a:ext>
            </a:extLst>
          </p:cNvPr>
          <p:cNvCxnSpPr>
            <a:cxnSpLocks/>
          </p:cNvCxnSpPr>
          <p:nvPr/>
        </p:nvCxnSpPr>
        <p:spPr>
          <a:xfrm>
            <a:off x="9701100" y="2709746"/>
            <a:ext cx="368451" cy="6263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96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46BF-6151-44E9-B875-C5985BC8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PyNash</a:t>
            </a:r>
            <a:r>
              <a:rPr lang="en-US" dirty="0"/>
              <a:t>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55EB8-79F1-4D23-BC39-E9DB7734F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25" y="1214438"/>
            <a:ext cx="8085139" cy="4501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242E-564E-414F-A2F0-BC8F219D8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94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64AF47-7592-40FD-9D34-4748B923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the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94A0C5-6AA2-41EF-98A7-ECEA39133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38" y="2195309"/>
            <a:ext cx="11648699" cy="30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64" t="423" r="364" b="-423"/>
          <a:stretch/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46D0-77D9-43DA-85D3-6D84828F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“members”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19E6-EE71-4EB2-B757-7847F557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107084" cy="4023360"/>
          </a:xfrm>
        </p:spPr>
        <p:txBody>
          <a:bodyPr>
            <a:normAutofit/>
          </a:bodyPr>
          <a:lstStyle/>
          <a:p>
            <a:r>
              <a:rPr lang="en-US" sz="2800" dirty="0"/>
              <a:t>Now we have a graph with the following attributes:</a:t>
            </a:r>
          </a:p>
          <a:p>
            <a:r>
              <a:rPr lang="en-US" sz="2800" b="1" dirty="0"/>
              <a:t>Node</a:t>
            </a:r>
            <a:r>
              <a:rPr lang="en-US" sz="2800" dirty="0"/>
              <a:t>: a person who attended at least one event in the past two years</a:t>
            </a:r>
          </a:p>
          <a:p>
            <a:r>
              <a:rPr lang="en-US" sz="2800" b="1" dirty="0"/>
              <a:t>Edge</a:t>
            </a:r>
            <a:r>
              <a:rPr lang="en-US" sz="2800" dirty="0"/>
              <a:t>: shared event between two people</a:t>
            </a:r>
          </a:p>
          <a:p>
            <a:r>
              <a:rPr lang="en-US" sz="2800" b="1" dirty="0"/>
              <a:t>Edge weight</a:t>
            </a:r>
            <a:r>
              <a:rPr lang="en-US" sz="2800" dirty="0"/>
              <a:t>: the number of shared events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7E85D2-4773-49A7-9F57-4E23C6149B4B}"/>
              </a:ext>
            </a:extLst>
          </p:cNvPr>
          <p:cNvSpPr/>
          <p:nvPr/>
        </p:nvSpPr>
        <p:spPr>
          <a:xfrm>
            <a:off x="6782403" y="4603172"/>
            <a:ext cx="1631373" cy="1631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Bill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0E3466-639B-446F-84E4-4D7E38FAD56D}"/>
              </a:ext>
            </a:extLst>
          </p:cNvPr>
          <p:cNvSpPr/>
          <p:nvPr/>
        </p:nvSpPr>
        <p:spPr>
          <a:xfrm>
            <a:off x="10279033" y="4603172"/>
            <a:ext cx="1631373" cy="1631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Jake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E175E5-713B-437D-8832-2962D1D1D656}"/>
              </a:ext>
            </a:extLst>
          </p:cNvPr>
          <p:cNvSpPr/>
          <p:nvPr/>
        </p:nvSpPr>
        <p:spPr>
          <a:xfrm>
            <a:off x="8433704" y="1801410"/>
            <a:ext cx="1908464" cy="1908464"/>
          </a:xfrm>
          <a:prstGeom prst="ellipse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PyNash</a:t>
            </a:r>
            <a:r>
              <a:rPr lang="en-US" sz="2800" dirty="0"/>
              <a:t> Lunch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1FD643-3F23-4829-B4A3-92FB649ED20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8413776" y="5418859"/>
            <a:ext cx="18652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8A37C6-7A69-43F8-A875-94F3786088BC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8174867" y="3430386"/>
            <a:ext cx="538325" cy="141169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7AAF6A-D4FF-42CD-94EA-8101ED1F0D0C}"/>
              </a:ext>
            </a:extLst>
          </p:cNvPr>
          <p:cNvCxnSpPr>
            <a:cxnSpLocks/>
            <a:stCxn id="7" idx="5"/>
            <a:endCxn id="6" idx="1"/>
          </p:cNvCxnSpPr>
          <p:nvPr/>
        </p:nvCxnSpPr>
        <p:spPr>
          <a:xfrm>
            <a:off x="10062680" y="3430386"/>
            <a:ext cx="455262" cy="141169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2A2A2B6-EA1E-449D-81D1-293687B321C2}"/>
              </a:ext>
            </a:extLst>
          </p:cNvPr>
          <p:cNvSpPr txBox="1"/>
          <p:nvPr/>
        </p:nvSpPr>
        <p:spPr>
          <a:xfrm>
            <a:off x="8770205" y="4710972"/>
            <a:ext cx="1371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W=1</a:t>
            </a:r>
          </a:p>
        </p:txBody>
      </p:sp>
    </p:spTree>
    <p:extLst>
      <p:ext uri="{BB962C8B-B14F-4D97-AF65-F5344CB8AC3E}">
        <p14:creationId xmlns:p14="http://schemas.microsoft.com/office/powerpoint/2010/main" val="2906432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Member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Large “core” of highly connected individuals, with many others on the periphery.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F74D68-F753-409E-931D-B553E53EC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36" y="-1128307"/>
            <a:ext cx="9485065" cy="9114613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4D9F28-9FF2-4A3D-8C02-4D80E93638F6}"/>
              </a:ext>
            </a:extLst>
          </p:cNvPr>
          <p:cNvSpPr/>
          <p:nvPr/>
        </p:nvSpPr>
        <p:spPr>
          <a:xfrm>
            <a:off x="5015344" y="401782"/>
            <a:ext cx="6511637" cy="6301476"/>
          </a:xfrm>
          <a:prstGeom prst="ellipse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D06F1-98C9-49A8-AB17-887F7169165E}"/>
              </a:ext>
            </a:extLst>
          </p:cNvPr>
          <p:cNvSpPr txBox="1"/>
          <p:nvPr/>
        </p:nvSpPr>
        <p:spPr>
          <a:xfrm>
            <a:off x="4103986" y="154742"/>
            <a:ext cx="3357971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Defined by 1-2 events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09218-3555-4186-9610-F6DF474AE933}"/>
              </a:ext>
            </a:extLst>
          </p:cNvPr>
          <p:cNvSpPr/>
          <p:nvPr/>
        </p:nvSpPr>
        <p:spPr>
          <a:xfrm>
            <a:off x="7062541" y="2447258"/>
            <a:ext cx="2568374" cy="260087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36BE0-E73A-46B0-A4CB-6A1E3FD844B9}"/>
              </a:ext>
            </a:extLst>
          </p:cNvPr>
          <p:cNvSpPr txBox="1"/>
          <p:nvPr/>
        </p:nvSpPr>
        <p:spPr>
          <a:xfrm>
            <a:off x="9091165" y="4524916"/>
            <a:ext cx="2947858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Densely connected</a:t>
            </a:r>
          </a:p>
        </p:txBody>
      </p:sp>
    </p:spTree>
    <p:extLst>
      <p:ext uri="{BB962C8B-B14F-4D97-AF65-F5344CB8AC3E}">
        <p14:creationId xmlns:p14="http://schemas.microsoft.com/office/powerpoint/2010/main" val="115694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E4EE-86E4-4D3A-8695-C54E764E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Adjacency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96F69D-4DD3-4408-8B8F-22826E20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6" y="0"/>
            <a:ext cx="685095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94217-8EE1-48C7-A603-DEA00A618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Matrix representation of graph edges</a:t>
            </a:r>
          </a:p>
          <a:p>
            <a:r>
              <a:rPr lang="en-US" sz="2800" dirty="0"/>
              <a:t>N*N </a:t>
            </a:r>
            <a:r>
              <a:rPr lang="en-US" sz="2800" dirty="0" err="1"/>
              <a:t>binaray</a:t>
            </a:r>
            <a:r>
              <a:rPr lang="en-US" sz="2800" dirty="0"/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607253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8DED-8B06-44F0-AF5E-A7C838CD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200987"/>
          </a:xfrm>
        </p:spPr>
        <p:txBody>
          <a:bodyPr/>
          <a:lstStyle/>
          <a:p>
            <a:r>
              <a:rPr lang="en-US" dirty="0"/>
              <a:t>Getting network measures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951B3-E27D-40B1-A23B-4DD870FDC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276" y="574355"/>
            <a:ext cx="5343525" cy="1428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79537-F3B7-470D-83A8-FA8215790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Degree = number of members w/ shared attendance at an event</a:t>
            </a:r>
          </a:p>
          <a:p>
            <a:r>
              <a:rPr lang="en-US" sz="2400" dirty="0"/>
              <a:t>Centrality = how much a person “connects” two other people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2C53D-3891-4A9F-9D1F-E577CB49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26" y="2003105"/>
            <a:ext cx="7175941" cy="47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8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D15DA0-3AE9-4800-8D3E-102CD52A0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*drumroll*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6DE6D6-4AA6-4B9F-A1FD-347AB1C989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4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9A0EC-3367-492D-AC5C-86A92DB60CF8}"/>
              </a:ext>
            </a:extLst>
          </p:cNvPr>
          <p:cNvSpPr/>
          <p:nvPr/>
        </p:nvSpPr>
        <p:spPr>
          <a:xfrm>
            <a:off x="-646771" y="6055112"/>
            <a:ext cx="13225347" cy="959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0760F0-C48E-45FB-9F8D-10D7B1C7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top “connectors”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0A348C-EDFC-4BB2-8D58-9E5F2D2B9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2516"/>
            <a:ext cx="10058400" cy="574353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AD4BF2-B088-423D-86BA-9568320B1BCE}"/>
              </a:ext>
            </a:extLst>
          </p:cNvPr>
          <p:cNvSpPr/>
          <p:nvPr/>
        </p:nvSpPr>
        <p:spPr>
          <a:xfrm>
            <a:off x="6986391" y="2814637"/>
            <a:ext cx="4287034" cy="1228725"/>
          </a:xfrm>
          <a:prstGeom prst="roundRect">
            <a:avLst/>
          </a:prstGeom>
          <a:solidFill>
            <a:srgbClr val="DCF3FE">
              <a:alpha val="10196"/>
            </a:srgb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CF11C-E768-498C-B288-CB274151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Attendance for Upjohn and Myers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9D185-C658-4FBD-A7C7-CADE0AF68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300" dirty="0"/>
              <a:t>Chad Upjohn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degree = 459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ED27E-54FD-410A-9B7D-916C172CD5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An October Two-</a:t>
            </a:r>
            <a:r>
              <a:rPr lang="en-US" sz="1800" dirty="0" err="1"/>
              <a:t>fer</a:t>
            </a:r>
            <a:r>
              <a:rPr lang="en-US" sz="1800" dirty="0"/>
              <a:t>: Refactoring, Extra Code Included / PDFs Against Humanity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Creating Better Beer Through Data Science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You and I and the </a:t>
            </a:r>
            <a:r>
              <a:rPr lang="en-US" sz="1800" dirty="0" err="1"/>
              <a:t>PyNash</a:t>
            </a:r>
            <a:r>
              <a:rPr lang="en-US" sz="1800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x Penny U: An Evening of Learning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Interactive Python Environments: </a:t>
            </a:r>
            <a:r>
              <a:rPr lang="en-US" sz="1800" dirty="0" err="1"/>
              <a:t>IPython</a:t>
            </a:r>
            <a:r>
              <a:rPr lang="en-US" sz="1800" dirty="0"/>
              <a:t>, </a:t>
            </a:r>
            <a:r>
              <a:rPr lang="en-US" sz="1800" dirty="0" err="1"/>
              <a:t>Jupyter</a:t>
            </a:r>
            <a:r>
              <a:rPr lang="en-US" sz="1800" dirty="0"/>
              <a:t>, and Beaker, Oh My!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Logging beyond /dev/null -- ELK Stack for Log Visualization and Analysis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/>
              <a:t>PyNash</a:t>
            </a:r>
            <a:r>
              <a:rPr lang="en-US" sz="1800" dirty="0"/>
              <a:t> Lunch!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D1747F-DCAF-4A68-9B50-783EE94A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400" dirty="0"/>
              <a:t>Jason </a:t>
            </a:r>
            <a:r>
              <a:rPr lang="en-US" sz="3400" dirty="0" err="1"/>
              <a:t>myers</a:t>
            </a:r>
            <a:endParaRPr lang="en-US" sz="3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Degree = 237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9F817D-2583-4992-B579-42FB4817AA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You and I and the </a:t>
            </a:r>
            <a:r>
              <a:rPr lang="en-US" dirty="0" err="1"/>
              <a:t>PyNash</a:t>
            </a:r>
            <a:r>
              <a:rPr lang="en-US" dirty="0"/>
              <a:t> API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PyNash</a:t>
            </a:r>
            <a:r>
              <a:rPr lang="en-US" dirty="0"/>
              <a:t> Lunch!</a:t>
            </a:r>
          </a:p>
        </p:txBody>
      </p:sp>
    </p:spTree>
    <p:extLst>
      <p:ext uri="{BB962C8B-B14F-4D97-AF65-F5344CB8AC3E}">
        <p14:creationId xmlns:p14="http://schemas.microsoft.com/office/powerpoint/2010/main" val="2655762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events?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00548-C2E9-4403-B28E-EAAA38E27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21" y="-500531"/>
            <a:ext cx="7170821" cy="78590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0FF0D3-DC98-4643-8C95-BDD8D0BEFDE8}"/>
              </a:ext>
            </a:extLst>
          </p:cNvPr>
          <p:cNvCxnSpPr/>
          <p:nvPr/>
        </p:nvCxnSpPr>
        <p:spPr>
          <a:xfrm flipH="1">
            <a:off x="9813073" y="1454118"/>
            <a:ext cx="825190" cy="5664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95A29C-7D19-4AB9-8149-72E41E060059}"/>
              </a:ext>
            </a:extLst>
          </p:cNvPr>
          <p:cNvSpPr txBox="1"/>
          <p:nvPr/>
        </p:nvSpPr>
        <p:spPr>
          <a:xfrm>
            <a:off x="10370634" y="758283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Lunches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AB1609-2FB2-4890-9B6D-C4A0B18242C2}"/>
              </a:ext>
            </a:extLst>
          </p:cNvPr>
          <p:cNvCxnSpPr>
            <a:cxnSpLocks/>
          </p:cNvCxnSpPr>
          <p:nvPr/>
        </p:nvCxnSpPr>
        <p:spPr>
          <a:xfrm flipV="1">
            <a:off x="5801715" y="5884127"/>
            <a:ext cx="1096660" cy="2616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26B340-9F42-4AAA-BC04-B62368135A1D}"/>
              </a:ext>
            </a:extLst>
          </p:cNvPr>
          <p:cNvSpPr txBox="1"/>
          <p:nvPr/>
        </p:nvSpPr>
        <p:spPr>
          <a:xfrm>
            <a:off x="4588784" y="6000064"/>
            <a:ext cx="885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Talks</a:t>
            </a:r>
          </a:p>
        </p:txBody>
      </p:sp>
    </p:spTree>
    <p:extLst>
      <p:ext uri="{BB962C8B-B14F-4D97-AF65-F5344CB8AC3E}">
        <p14:creationId xmlns:p14="http://schemas.microsoft.com/office/powerpoint/2010/main" val="2342912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DD68CF-9B17-4012-AFD4-9E1D6471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to Nashville!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353DCF-81F3-4E69-A291-5B5E098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20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74CB1-F246-4122-9CE5-BBF89195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splash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819CC5-7C1F-4530-BC78-2AA92613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67179" cy="402336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We now know who to get in touch within </a:t>
            </a:r>
            <a:r>
              <a:rPr lang="en-US" sz="2800" dirty="0" err="1"/>
              <a:t>PyNash</a:t>
            </a:r>
            <a:r>
              <a:rPr lang="en-US" sz="2800" dirty="0"/>
              <a:t> – but what about outside of </a:t>
            </a:r>
            <a:r>
              <a:rPr lang="en-US" sz="2800" dirty="0" err="1"/>
              <a:t>PyNash</a:t>
            </a:r>
            <a:r>
              <a:rPr lang="en-US" sz="2800" dirty="0"/>
              <a:t>?</a:t>
            </a:r>
          </a:p>
          <a:p>
            <a:r>
              <a:rPr lang="en-US" sz="2800" dirty="0"/>
              <a:t>There are likely going to be </a:t>
            </a:r>
            <a:r>
              <a:rPr lang="en-US" sz="2800" b="1" dirty="0"/>
              <a:t>clusters </a:t>
            </a:r>
            <a:r>
              <a:rPr lang="en-US" sz="2800" dirty="0"/>
              <a:t>of groups</a:t>
            </a:r>
          </a:p>
          <a:p>
            <a:r>
              <a:rPr lang="en-US" sz="2800" dirty="0"/>
              <a:t>- Tech groups</a:t>
            </a:r>
          </a:p>
          <a:p>
            <a:r>
              <a:rPr lang="en-US" sz="2800" dirty="0"/>
              <a:t>- Outdoors groups</a:t>
            </a:r>
          </a:p>
          <a:p>
            <a:r>
              <a:rPr lang="en-US" sz="2800" dirty="0"/>
              <a:t>- Professional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B4C45-AA61-44CF-9F2B-A5D0CA0D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163" y="286603"/>
            <a:ext cx="6408837" cy="58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2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4" r="464"/>
          <a:stretch/>
        </p:blipFill>
        <p:spPr>
          <a:xfrm>
            <a:off x="2001697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546D1-3D6A-4F9E-BE66-4F7F77972797}"/>
              </a:ext>
            </a:extLst>
          </p:cNvPr>
          <p:cNvCxnSpPr/>
          <p:nvPr/>
        </p:nvCxnSpPr>
        <p:spPr>
          <a:xfrm flipH="1" flipV="1">
            <a:off x="3617844" y="1214231"/>
            <a:ext cx="536713" cy="142957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9549A-FB01-4431-AE91-FC0562D833E3}"/>
              </a:ext>
            </a:extLst>
          </p:cNvPr>
          <p:cNvCxnSpPr>
            <a:cxnSpLocks/>
          </p:cNvCxnSpPr>
          <p:nvPr/>
        </p:nvCxnSpPr>
        <p:spPr>
          <a:xfrm flipV="1">
            <a:off x="5376861" y="1201808"/>
            <a:ext cx="144121" cy="139727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49F57-00F3-4344-97F9-A72455ECB29F}"/>
              </a:ext>
            </a:extLst>
          </p:cNvPr>
          <p:cNvCxnSpPr>
            <a:cxnSpLocks/>
          </p:cNvCxnSpPr>
          <p:nvPr/>
        </p:nvCxnSpPr>
        <p:spPr>
          <a:xfrm flipV="1">
            <a:off x="7619242" y="1201808"/>
            <a:ext cx="527528" cy="1361737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A96AE-C8C8-459B-9318-83E80B280FD2}"/>
              </a:ext>
            </a:extLst>
          </p:cNvPr>
          <p:cNvCxnSpPr>
            <a:cxnSpLocks/>
          </p:cNvCxnSpPr>
          <p:nvPr/>
        </p:nvCxnSpPr>
        <p:spPr>
          <a:xfrm flipV="1">
            <a:off x="6095999" y="2653355"/>
            <a:ext cx="496956" cy="15606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EA19F-B5F1-4057-B084-570062CFF5AC}"/>
              </a:ext>
            </a:extLst>
          </p:cNvPr>
          <p:cNvCxnSpPr>
            <a:cxnSpLocks/>
          </p:cNvCxnSpPr>
          <p:nvPr/>
        </p:nvCxnSpPr>
        <p:spPr>
          <a:xfrm flipH="1" flipV="1">
            <a:off x="8088068" y="3555785"/>
            <a:ext cx="314376" cy="1427030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289C3-E660-425A-92D9-A9903C48E1EB}"/>
              </a:ext>
            </a:extLst>
          </p:cNvPr>
          <p:cNvCxnSpPr>
            <a:cxnSpLocks/>
          </p:cNvCxnSpPr>
          <p:nvPr/>
        </p:nvCxnSpPr>
        <p:spPr>
          <a:xfrm flipH="1" flipV="1">
            <a:off x="5967242" y="3409122"/>
            <a:ext cx="142031" cy="1571145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E236C-54F3-4A73-832B-ACAE9F5AFA92}"/>
              </a:ext>
            </a:extLst>
          </p:cNvPr>
          <p:cNvCxnSpPr>
            <a:cxnSpLocks/>
          </p:cNvCxnSpPr>
          <p:nvPr/>
        </p:nvCxnSpPr>
        <p:spPr>
          <a:xfrm flipV="1">
            <a:off x="3090752" y="3419061"/>
            <a:ext cx="897695" cy="156120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A4F1-FF85-4235-AA58-C16A1BE0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7AA30-6C07-49A6-B589-455FF4C53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5" y="659864"/>
            <a:ext cx="11871929" cy="2010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E7084-2F97-4909-96F9-3557F9A7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5" y="3406790"/>
            <a:ext cx="11703414" cy="1209693"/>
          </a:xfrm>
          <a:prstGeom prst="rect">
            <a:avLst/>
          </a:prstGeom>
        </p:spPr>
      </p:pic>
      <p:pic>
        <p:nvPicPr>
          <p:cNvPr id="7" name="Picture 6" descr="A close up of a light&#10;&#10;Description generated with high confidence">
            <a:extLst>
              <a:ext uri="{FF2B5EF4-FFF2-40B4-BE49-F238E27FC236}">
                <a16:creationId xmlns:a16="http://schemas.microsoft.com/office/drawing/2014/main" id="{257D4A2D-26FE-441D-8BDF-9C3271AD1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45" y="2014143"/>
            <a:ext cx="3505200" cy="2462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557EC4-073A-473B-95E7-1D8C4D8696F6}"/>
              </a:ext>
            </a:extLst>
          </p:cNvPr>
          <p:cNvSpPr txBox="1"/>
          <p:nvPr/>
        </p:nvSpPr>
        <p:spPr>
          <a:xfrm>
            <a:off x="1711810" y="2815046"/>
            <a:ext cx="342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 new problem!!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E7D17-1970-4581-A2C2-CA5B2B877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7" y="4476848"/>
            <a:ext cx="11863449" cy="17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D870-B887-4195-895C-8FD7C0AD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EBEBBF-5CA7-4931-B491-FE4C204A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444" y="476173"/>
            <a:ext cx="11586575" cy="5389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415DB4-D1A5-4254-B134-55F51DBA04C3}"/>
              </a:ext>
            </a:extLst>
          </p:cNvPr>
          <p:cNvSpPr/>
          <p:nvPr/>
        </p:nvSpPr>
        <p:spPr>
          <a:xfrm>
            <a:off x="167268" y="2185639"/>
            <a:ext cx="11876049" cy="16169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8F7A1-AFD6-42FD-9859-B881DCA4A42B}"/>
              </a:ext>
            </a:extLst>
          </p:cNvPr>
          <p:cNvSpPr/>
          <p:nvPr/>
        </p:nvSpPr>
        <p:spPr>
          <a:xfrm>
            <a:off x="127970" y="3992136"/>
            <a:ext cx="11876049" cy="16169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9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102B-FB4C-4C86-8528-26BF9AE1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metric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B077-210D-44E8-A1BC-0A421598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B6178-1F17-485F-842F-7881AF84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6" y="1841195"/>
            <a:ext cx="11514717" cy="3374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775C1A-A0A1-4745-8882-C36E9A08A3BF}"/>
              </a:ext>
            </a:extLst>
          </p:cNvPr>
          <p:cNvSpPr txBox="1"/>
          <p:nvPr/>
        </p:nvSpPr>
        <p:spPr>
          <a:xfrm>
            <a:off x="3083091" y="5269395"/>
            <a:ext cx="6025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Takes a LONG time – can be parallelized.</a:t>
            </a:r>
          </a:p>
        </p:txBody>
      </p:sp>
    </p:spTree>
    <p:extLst>
      <p:ext uri="{BB962C8B-B14F-4D97-AF65-F5344CB8AC3E}">
        <p14:creationId xmlns:p14="http://schemas.microsoft.com/office/powerpoint/2010/main" val="3791303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00A2-2504-464B-ABAF-4B7A8A60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larger networks, there is a weaker relationship between degree and centrality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6D447-A289-46A6-98C3-A5894435B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8802" y="1942180"/>
            <a:ext cx="7234395" cy="42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EC49D-5EAE-493E-A69C-ADFE6081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63A59-B81F-4BCC-A1CA-83CFB4D43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454E-7145-4229-95FC-EC0FDD69B337}"/>
              </a:ext>
            </a:extLst>
          </p:cNvPr>
          <p:cNvSpPr txBox="1"/>
          <p:nvPr/>
        </p:nvSpPr>
        <p:spPr>
          <a:xfrm>
            <a:off x="5514109" y="672893"/>
            <a:ext cx="43927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Bryan </a:t>
            </a:r>
            <a:r>
              <a:rPr lang="en-US" sz="3600" dirty="0" err="1"/>
              <a:t>Overbey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Hameed Gifford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Jeremy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Josh 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Aliya Gifford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Kadu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Trev Lawson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Wayne Martin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Weston Hunter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Kate Brady</a:t>
            </a:r>
          </a:p>
        </p:txBody>
      </p:sp>
    </p:spTree>
    <p:extLst>
      <p:ext uri="{BB962C8B-B14F-4D97-AF65-F5344CB8AC3E}">
        <p14:creationId xmlns:p14="http://schemas.microsoft.com/office/powerpoint/2010/main" val="307279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EC49D-5EAE-493E-A69C-ADFE6081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E21A22-DD74-4373-A6AC-00673011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Bryan </a:t>
            </a:r>
            <a:r>
              <a:rPr lang="en-US" sz="2800" b="1" dirty="0" err="1"/>
              <a:t>Overbey</a:t>
            </a:r>
            <a:r>
              <a:rPr lang="en-US" sz="2800" b="1" dirty="0"/>
              <a:t> (129122472) </a:t>
            </a:r>
            <a:r>
              <a:rPr lang="en-US" sz="2800" dirty="0"/>
              <a:t>has attended 27 events total in 22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1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Nashville-Sailing: 5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steppingoutsocialdance</a:t>
            </a:r>
            <a:r>
              <a:rPr lang="en-US" sz="2800" dirty="0"/>
              <a:t>: 2</a:t>
            </a:r>
          </a:p>
          <a:p>
            <a:r>
              <a:rPr lang="en-US" sz="2800" dirty="0"/>
              <a:t>- Nashville-Free-Guitar-Lesson-Meetup: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2D7207-09CD-4A6B-B58B-56F02B422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45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F95F-A0A5-4687-B7AD-124594EB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653D-B804-40D2-9D6B-C5C90C91F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Hameed Gifford (43237102) </a:t>
            </a:r>
            <a:r>
              <a:rPr lang="en-US" sz="2800" dirty="0"/>
              <a:t>has attended 29 events total in 15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6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PyNash</a:t>
            </a:r>
            <a:r>
              <a:rPr lang="en-US" sz="2800" dirty="0"/>
              <a:t>: 6</a:t>
            </a:r>
          </a:p>
          <a:p>
            <a:r>
              <a:rPr lang="en-US" sz="2800" dirty="0"/>
              <a:t>- Nashville-soccer: 5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nashjs</a:t>
            </a:r>
            <a:r>
              <a:rPr lang="en-US" sz="2800" dirty="0"/>
              <a:t>: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D0E79-6CBA-4BD2-8DA0-4EF99909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11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1EC5-0393-4091-97F8-B5FC281E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networked in the room 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8BD9-F0BF-4905-B760-98F510482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Josh E (55029192) </a:t>
            </a:r>
            <a:r>
              <a:rPr lang="en-US" sz="2800" dirty="0"/>
              <a:t>has attended 55 events total in 10 different groups.</a:t>
            </a:r>
          </a:p>
          <a:p>
            <a:r>
              <a:rPr lang="en-US" sz="2800" dirty="0"/>
              <a:t>They have attended </a:t>
            </a:r>
            <a:r>
              <a:rPr lang="en-US" sz="2800" dirty="0" err="1"/>
              <a:t>PyNash</a:t>
            </a:r>
            <a:r>
              <a:rPr lang="en-US" sz="2800" dirty="0"/>
              <a:t> 13 time(s).</a:t>
            </a:r>
          </a:p>
          <a:p>
            <a:r>
              <a:rPr lang="en-US" sz="2800" dirty="0"/>
              <a:t>Top attendance: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PyNash</a:t>
            </a:r>
            <a:r>
              <a:rPr lang="en-US" sz="2800" dirty="0"/>
              <a:t>: 13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NashvilleMobileDotNet</a:t>
            </a:r>
            <a:r>
              <a:rPr lang="en-US" sz="2800" dirty="0"/>
              <a:t>: 10</a:t>
            </a:r>
          </a:p>
          <a:p>
            <a:r>
              <a:rPr lang="en-US" sz="2800" dirty="0"/>
              <a:t>- Nashville-NET-User-Group: 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E8E19-713C-4920-9255-A9EF8D8C6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09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A8DBA-34C2-4ECE-93C5-3926DE727F0E}"/>
              </a:ext>
            </a:extLst>
          </p:cNvPr>
          <p:cNvSpPr txBox="1"/>
          <p:nvPr/>
        </p:nvSpPr>
        <p:spPr>
          <a:xfrm>
            <a:off x="1520965" y="568037"/>
            <a:ext cx="457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about the groups?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3A3A9-45A9-4A49-9FCD-A3BA8E72FA85}"/>
              </a:ext>
            </a:extLst>
          </p:cNvPr>
          <p:cNvSpPr txBox="1"/>
          <p:nvPr/>
        </p:nvSpPr>
        <p:spPr>
          <a:xfrm>
            <a:off x="1246910" y="1953491"/>
            <a:ext cx="64839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Event projection – edges represent shared members.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High degree </a:t>
            </a:r>
            <a:r>
              <a:rPr lang="en-US" sz="2400" dirty="0"/>
              <a:t>for an event means it has (at least one) shared attendees with a lot of other events.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Low clustering </a:t>
            </a:r>
            <a:r>
              <a:rPr lang="en-US" sz="2400" dirty="0"/>
              <a:t>means that it does not draw from the same pool of shared attendees each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Aggregated events by group and summarized!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A8C46-DF4C-4D28-BC76-DC69FF70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21" y="749525"/>
            <a:ext cx="5454198" cy="55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82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0FFBC-16F4-4A47-89D2-B7FF44B63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90945"/>
            <a:ext cx="4937760" cy="13877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Lowest Clustering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(Most “new people”)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93035-905B-4A15-BDBB-13D1D385B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411448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MusicCityDrinkingBuddies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Movie-Lovers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Nashville-Psychotherapy-Institute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SavvyCoders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Tennessee-Real-Estate-Investors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Free &amp; Cheap Events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NashvilleMusician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funhappeningssocialgroup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paddleadventuresunlimited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2B402D-CFA2-4354-A7FC-6DA0586F7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279652"/>
            <a:ext cx="4937760" cy="13877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Highest Degree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(most Shared Attendance)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108EAF-BA17-4F3A-8BA7-D98C84412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846052"/>
            <a:ext cx="4937760" cy="45131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nashjs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MTN-40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Nashville-NET-User-Group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Sunday-Assembly-Nashville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dnd-49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nashville-ux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Data-Science-Nashville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NashvilleFlagFootball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steppingoutsocialdance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275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on the “outside” – they are not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4597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1F8A73-2E5F-4936-8151-08FFDED1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7DC48C-2B06-4DDF-8CD8-399907561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1302E1-B8D0-42B4-8030-4E7708CE2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Recommendation engine – based on your interests, who might you connect with?</a:t>
            </a:r>
          </a:p>
          <a:p>
            <a:r>
              <a:rPr lang="en-US" sz="2400" dirty="0"/>
              <a:t>Social status measures beyond “number of events” attended.</a:t>
            </a:r>
          </a:p>
          <a:p>
            <a:r>
              <a:rPr lang="en-US" sz="2400" dirty="0"/>
              <a:t>Target “influential” people for advertising / recruiting. </a:t>
            </a:r>
          </a:p>
          <a:p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590A74-5D55-4A17-B060-6470703C4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6FC1BD-67AB-42E2-ADCE-C1577804AE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data is based on “</a:t>
            </a:r>
            <a:r>
              <a:rPr lang="en-US" sz="2400" dirty="0" err="1"/>
              <a:t>rsvps</a:t>
            </a:r>
            <a:r>
              <a:rPr lang="en-US" sz="2400" dirty="0"/>
              <a:t>” – may not reflect real attendance.</a:t>
            </a:r>
          </a:p>
          <a:p>
            <a:r>
              <a:rPr lang="en-US" sz="2400" dirty="0"/>
              <a:t>Attendance =/= participation</a:t>
            </a:r>
          </a:p>
          <a:p>
            <a:r>
              <a:rPr lang="en-US" sz="2400" dirty="0"/>
              <a:t>Wide number of connections does not represent influence – though it may represent persistence.</a:t>
            </a:r>
          </a:p>
        </p:txBody>
      </p:sp>
    </p:spTree>
    <p:extLst>
      <p:ext uri="{BB962C8B-B14F-4D97-AF65-F5344CB8AC3E}">
        <p14:creationId xmlns:p14="http://schemas.microsoft.com/office/powerpoint/2010/main" val="3515191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8B642-F836-48C0-B7D8-AE72DB20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12" y="152625"/>
            <a:ext cx="8977975" cy="61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64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g = </a:t>
            </a:r>
            <a:r>
              <a:rPr lang="en-US" sz="2400" dirty="0" err="1">
                <a:latin typeface="Consolas" panose="020B0609020204030204" pitchFamily="49" charset="0"/>
              </a:rPr>
              <a:t>nx.Graph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g = </a:t>
            </a:r>
            <a:r>
              <a:rPr lang="en-US" sz="2400" dirty="0" err="1">
                <a:latin typeface="Consolas" panose="020B0609020204030204" pitchFamily="49" charset="0"/>
              </a:rPr>
              <a:t>nx.DiGraph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nx.from_edge_list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nx.from_pandas_dataframe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Indexing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n = g[node]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 = g[node][node]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w = g[node][node][attribute]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[n for n in </a:t>
            </a:r>
            <a:r>
              <a:rPr lang="en-US" sz="2400" dirty="0" err="1">
                <a:latin typeface="Consolas" panose="020B0609020204030204" pitchFamily="49" charset="0"/>
              </a:rPr>
              <a:t>g.nodes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[e[‘weight’] for e in	 			   </a:t>
            </a:r>
            <a:r>
              <a:rPr lang="en-US" sz="2400" dirty="0" err="1">
                <a:latin typeface="Consolas" panose="020B0609020204030204" pitchFamily="49" charset="0"/>
              </a:rPr>
              <a:t>g.edges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49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D697C-7101-4425-9D1C-CFB30F68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1BD87-9661-4184-99B5-EFD3D90B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BF22E-1124-4DEE-BBAF-7F923214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nx.degree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nx.betweenness_centrality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nx.clustering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8A77D-B7C1-4EDD-8630-7E2F331F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Draw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B2A04-40F0-408F-9052-19BE0CD02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nx.spring_layout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nx.circular_layout</a:t>
            </a:r>
            <a:r>
              <a:rPr lang="en-US" sz="2400" dirty="0">
                <a:latin typeface="Consolas" panose="020B0609020204030204" pitchFamily="49" charset="0"/>
              </a:rPr>
              <a:t>(g)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nx.draw_networkx</a:t>
            </a:r>
            <a:r>
              <a:rPr lang="en-US" sz="2400" dirty="0">
                <a:latin typeface="Consolas" panose="020B0609020204030204" pitchFamily="49" charset="0"/>
              </a:rPr>
              <a:t>(g, </a:t>
            </a:r>
            <a:r>
              <a:rPr lang="en-US" sz="2400" dirty="0" err="1">
                <a:latin typeface="Consolas" panose="020B0609020204030204" pitchFamily="49" charset="0"/>
              </a:rPr>
              <a:t>pos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919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2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To travel into AND out of a node, requires 2 steps (or 4 or 6…). </a:t>
            </a:r>
          </a:p>
          <a:p>
            <a:pPr marL="342900" indent="-342900">
              <a:buAutoNum type="arabicPeriod"/>
            </a:pPr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are even.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are odd.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7222667" y="335280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6096000" y="461076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8003156" y="4600829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7010400" y="5058029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6876489" y="5381318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6876489" y="4133296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1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40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084651" y="4058608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00AE3-5F52-4749-A52B-00BF771A176D}"/>
              </a:ext>
            </a:extLst>
          </p:cNvPr>
          <p:cNvSpPr txBox="1"/>
          <p:nvPr/>
        </p:nvSpPr>
        <p:spPr>
          <a:xfrm>
            <a:off x="1084650" y="709251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Back to Konigsberg…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B6C71A-8FD9-4813-AC0E-B50372ACFCAB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1187</TotalTime>
  <Words>1981</Words>
  <Application>Microsoft Office PowerPoint</Application>
  <PresentationFormat>Widescreen</PresentationFormat>
  <Paragraphs>388</Paragraphs>
  <Slides>63</Slides>
  <Notes>18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Wingdings</vt:lpstr>
      <vt:lpstr>Retrospect</vt:lpstr>
      <vt:lpstr>Identifying Nashville’s Popular Pythonistas  with NetworkX</vt:lpstr>
      <vt:lpstr>PowerPoint Presentation</vt:lpstr>
      <vt:lpstr>Popular Pythonistas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Multiple possible graph types</vt:lpstr>
      <vt:lpstr>Common Measures</vt:lpstr>
      <vt:lpstr>Common Measures</vt:lpstr>
      <vt:lpstr>PowerPoint Presentation</vt:lpstr>
      <vt:lpstr>Common Measures</vt:lpstr>
      <vt:lpstr>Common Measures</vt:lpstr>
      <vt:lpstr>Graphs as matrices</vt:lpstr>
      <vt:lpstr>Popular Pythonistas</vt:lpstr>
      <vt:lpstr>Guiding Question: Who are PyNash’s “glue guys/gals”?</vt:lpstr>
      <vt:lpstr>The MeetUp Data</vt:lpstr>
      <vt:lpstr>PyNash Relationships</vt:lpstr>
      <vt:lpstr>Building a graph:  Event data</vt:lpstr>
      <vt:lpstr>Building a graph:  Member data</vt:lpstr>
      <vt:lpstr>Building a graph:  RSVP data</vt:lpstr>
      <vt:lpstr>PowerPoint Presentation</vt:lpstr>
      <vt:lpstr>NetworkX Setup</vt:lpstr>
      <vt:lpstr>Building a graph:  Declarative Syntax</vt:lpstr>
      <vt:lpstr>Slicing the graph</vt:lpstr>
      <vt:lpstr>Adding attributes</vt:lpstr>
      <vt:lpstr>Building a graph: From list of edges</vt:lpstr>
      <vt:lpstr>Building a Graph: From Pandas DF</vt:lpstr>
      <vt:lpstr>The lunch graph</vt:lpstr>
      <vt:lpstr>Scaling it up to all events</vt:lpstr>
      <vt:lpstr>Popular Pythonistas</vt:lpstr>
      <vt:lpstr>Bipartite Graphs</vt:lpstr>
      <vt:lpstr>Projecting bipartiate graphs</vt:lpstr>
      <vt:lpstr>Building the PyNash Graph</vt:lpstr>
      <vt:lpstr>Projecting the graph</vt:lpstr>
      <vt:lpstr>The “members” graph</vt:lpstr>
      <vt:lpstr>Member Structure</vt:lpstr>
      <vt:lpstr>Adjacency Matrix</vt:lpstr>
      <vt:lpstr>Getting network measures</vt:lpstr>
      <vt:lpstr>*drumroll*</vt:lpstr>
      <vt:lpstr>Our top “connectors”</vt:lpstr>
      <vt:lpstr>Event Attendance for Upjohn and Myers</vt:lpstr>
      <vt:lpstr>What about the events?</vt:lpstr>
      <vt:lpstr>Now, to Nashville!</vt:lpstr>
      <vt:lpstr>Making a splash</vt:lpstr>
      <vt:lpstr>PowerPoint Presentation</vt:lpstr>
      <vt:lpstr>PowerPoint Presentation</vt:lpstr>
      <vt:lpstr>Creating a metric DataFrame</vt:lpstr>
      <vt:lpstr>In larger networks, there is a weaker relationship between degree and centrality</vt:lpstr>
      <vt:lpstr>The best networked in the room are…</vt:lpstr>
      <vt:lpstr>The best networked in the room are…</vt:lpstr>
      <vt:lpstr>The best networked in the room are…</vt:lpstr>
      <vt:lpstr>The best networked in the room are…</vt:lpstr>
      <vt:lpstr>PowerPoint Presentation</vt:lpstr>
      <vt:lpstr>PowerPoint Presentation</vt:lpstr>
      <vt:lpstr>The big picture</vt:lpstr>
      <vt:lpstr>PowerPoint Presentation</vt:lpstr>
      <vt:lpstr>Recap of NetworkX</vt:lpstr>
      <vt:lpstr>Recap of NetworkX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Stephen Bailey</cp:lastModifiedBy>
  <cp:revision>54</cp:revision>
  <dcterms:created xsi:type="dcterms:W3CDTF">2017-11-08T11:23:40Z</dcterms:created>
  <dcterms:modified xsi:type="dcterms:W3CDTF">2017-11-17T11:28:31Z</dcterms:modified>
</cp:coreProperties>
</file>